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13.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6"/>
  </p:notesMasterIdLst>
  <p:sldIdLst>
    <p:sldId id="256" r:id="rId5"/>
    <p:sldId id="257" r:id="rId6"/>
    <p:sldId id="258" r:id="rId7"/>
    <p:sldId id="259" r:id="rId8"/>
    <p:sldId id="262" r:id="rId9"/>
    <p:sldId id="264" r:id="rId10"/>
    <p:sldId id="265" r:id="rId11"/>
    <p:sldId id="282" r:id="rId12"/>
    <p:sldId id="283" r:id="rId13"/>
    <p:sldId id="291" r:id="rId14"/>
    <p:sldId id="284" r:id="rId15"/>
    <p:sldId id="308" r:id="rId16"/>
    <p:sldId id="309" r:id="rId17"/>
    <p:sldId id="292" r:id="rId18"/>
    <p:sldId id="293" r:id="rId19"/>
    <p:sldId id="272" r:id="rId20"/>
    <p:sldId id="296" r:id="rId21"/>
    <p:sldId id="299" r:id="rId22"/>
    <p:sldId id="274" r:id="rId23"/>
    <p:sldId id="300" r:id="rId24"/>
    <p:sldId id="294" r:id="rId25"/>
    <p:sldId id="295" r:id="rId26"/>
    <p:sldId id="297" r:id="rId27"/>
    <p:sldId id="298" r:id="rId28"/>
    <p:sldId id="301" r:id="rId29"/>
    <p:sldId id="302" r:id="rId30"/>
    <p:sldId id="303" r:id="rId31"/>
    <p:sldId id="305" r:id="rId32"/>
    <p:sldId id="304" r:id="rId33"/>
    <p:sldId id="306" r:id="rId34"/>
    <p:sldId id="307" r:id="rId35"/>
  </p:sldIdLst>
  <p:sldSz cx="12192000" cy="6858000"/>
  <p:notesSz cx="6858000" cy="9144000"/>
  <p:embeddedFontLst>
    <p:embeddedFont>
      <p:font typeface="Cambria Math" panose="02040503050406030204" pitchFamily="18" charset="0"/>
      <p:regular r:id="rId37"/>
    </p:embeddedFont>
    <p:embeddedFont>
      <p:font typeface="Montserrat" panose="000005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C025BD-9763-F85B-2D55-66ABE52CB13D}" name="ANGUELIDIS Victoire Pik Wai Anitza" initials="VA" userId="S::vpwaa@connect.ust.hk::b21a7b23-3b71-4aee-9129-1598ee60681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A8D38-BE22-E2AE-2FDD-A3E8AEEC7EB8}" v="5" dt="2024-11-18T13:16:03.649"/>
    <p1510:client id="{3BD5A0BB-6883-7BD0-19CD-B7009F33FD90}" v="57" dt="2024-11-18T08:48:06.746"/>
    <p1510:client id="{55EFC6C2-89B6-CDAA-6BB4-37674331CDD1}" v="440" dt="2024-11-18T08:24:57.315"/>
    <p1510:client id="{7A7922A6-E5DA-5311-23C3-69B6BD2C40BF}" v="543" dt="2024-11-18T18:23:43.772"/>
    <p1510:client id="{B7ACAE05-10D9-401E-837A-9E29AFC16A4C}" v="3076" dt="2024-11-19T04:36:16.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14" autoAdjust="0"/>
  </p:normalViewPr>
  <p:slideViewPr>
    <p:cSldViewPr snapToGrid="0">
      <p:cViewPr varScale="1">
        <p:scale>
          <a:sx n="80" d="100"/>
          <a:sy n="80" d="100"/>
        </p:scale>
        <p:origin x="126" y="51"/>
      </p:cViewPr>
      <p:guideLst>
        <p:guide orient="horz" pos="222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UELIDIS Victoire Pik Wai Anitza" userId="b21a7b23-3b71-4aee-9129-1598ee606812" providerId="ADAL" clId="{B7ACAE05-10D9-401E-837A-9E29AFC16A4C}"/>
    <pc:docChg chg="undo custSel addSld delSld modSld sldOrd">
      <pc:chgData name="ANGUELIDIS Victoire Pik Wai Anitza" userId="b21a7b23-3b71-4aee-9129-1598ee606812" providerId="ADAL" clId="{B7ACAE05-10D9-401E-837A-9E29AFC16A4C}" dt="2024-11-19T04:56:40.203" v="2460" actId="20577"/>
      <pc:docMkLst>
        <pc:docMk/>
      </pc:docMkLst>
      <pc:sldChg chg="modSp mod">
        <pc:chgData name="ANGUELIDIS Victoire Pik Wai Anitza" userId="b21a7b23-3b71-4aee-9129-1598ee606812" providerId="ADAL" clId="{B7ACAE05-10D9-401E-837A-9E29AFC16A4C}" dt="2024-11-19T04:40:53.603" v="2289" actId="20577"/>
        <pc:sldMkLst>
          <pc:docMk/>
          <pc:sldMk cId="0" sldId="257"/>
        </pc:sldMkLst>
        <pc:spChg chg="mod">
          <ac:chgData name="ANGUELIDIS Victoire Pik Wai Anitza" userId="b21a7b23-3b71-4aee-9129-1598ee606812" providerId="ADAL" clId="{B7ACAE05-10D9-401E-837A-9E29AFC16A4C}" dt="2024-11-19T04:40:19.638" v="2275" actId="20577"/>
          <ac:spMkLst>
            <pc:docMk/>
            <pc:sldMk cId="0" sldId="257"/>
            <ac:spMk id="2" creationId="{C1F5E546-16B4-5493-AEA6-58E4D2EEC48A}"/>
          </ac:spMkLst>
        </pc:spChg>
        <pc:spChg chg="mod">
          <ac:chgData name="ANGUELIDIS Victoire Pik Wai Anitza" userId="b21a7b23-3b71-4aee-9129-1598ee606812" providerId="ADAL" clId="{B7ACAE05-10D9-401E-837A-9E29AFC16A4C}" dt="2024-11-19T04:39:49.653" v="2233" actId="20577"/>
          <ac:spMkLst>
            <pc:docMk/>
            <pc:sldMk cId="0" sldId="257"/>
            <ac:spMk id="132" creationId="{00000000-0000-0000-0000-000000000000}"/>
          </ac:spMkLst>
        </pc:spChg>
        <pc:spChg chg="mod">
          <ac:chgData name="ANGUELIDIS Victoire Pik Wai Anitza" userId="b21a7b23-3b71-4aee-9129-1598ee606812" providerId="ADAL" clId="{B7ACAE05-10D9-401E-837A-9E29AFC16A4C}" dt="2024-11-19T04:40:53.603" v="2289" actId="20577"/>
          <ac:spMkLst>
            <pc:docMk/>
            <pc:sldMk cId="0" sldId="257"/>
            <ac:spMk id="134" creationId="{00000000-0000-0000-0000-000000000000}"/>
          </ac:spMkLst>
        </pc:spChg>
        <pc:cxnChg chg="mod">
          <ac:chgData name="ANGUELIDIS Victoire Pik Wai Anitza" userId="b21a7b23-3b71-4aee-9129-1598ee606812" providerId="ADAL" clId="{B7ACAE05-10D9-401E-837A-9E29AFC16A4C}" dt="2024-11-19T03:41:12.929" v="1004" actId="1076"/>
          <ac:cxnSpMkLst>
            <pc:docMk/>
            <pc:sldMk cId="0" sldId="257"/>
            <ac:cxnSpMk id="7" creationId="{07B1D98D-F63C-B40F-4671-BCF6EBF8C29D}"/>
          </ac:cxnSpMkLst>
        </pc:cxnChg>
      </pc:sldChg>
      <pc:sldChg chg="delSp modSp mod">
        <pc:chgData name="ANGUELIDIS Victoire Pik Wai Anitza" userId="b21a7b23-3b71-4aee-9129-1598ee606812" providerId="ADAL" clId="{B7ACAE05-10D9-401E-837A-9E29AFC16A4C}" dt="2024-11-19T04:42:34.571" v="2302" actId="688"/>
        <pc:sldMkLst>
          <pc:docMk/>
          <pc:sldMk cId="0" sldId="259"/>
        </pc:sldMkLst>
        <pc:spChg chg="mod">
          <ac:chgData name="ANGUELIDIS Victoire Pik Wai Anitza" userId="b21a7b23-3b71-4aee-9129-1598ee606812" providerId="ADAL" clId="{B7ACAE05-10D9-401E-837A-9E29AFC16A4C}" dt="2024-11-19T04:42:34.571" v="2302" actId="688"/>
          <ac:spMkLst>
            <pc:docMk/>
            <pc:sldMk cId="0" sldId="259"/>
            <ac:spMk id="3" creationId="{4AB82EB4-11BC-5B13-971D-0374251F7E63}"/>
          </ac:spMkLst>
        </pc:spChg>
        <pc:spChg chg="mod">
          <ac:chgData name="ANGUELIDIS Victoire Pik Wai Anitza" userId="b21a7b23-3b71-4aee-9129-1598ee606812" providerId="ADAL" clId="{B7ACAE05-10D9-401E-837A-9E29AFC16A4C}" dt="2024-11-19T04:41:53.988" v="2298" actId="1076"/>
          <ac:spMkLst>
            <pc:docMk/>
            <pc:sldMk cId="0" sldId="259"/>
            <ac:spMk id="4" creationId="{F00F5D65-7015-8970-6D01-E8B39E542A66}"/>
          </ac:spMkLst>
        </pc:spChg>
        <pc:spChg chg="mod">
          <ac:chgData name="ANGUELIDIS Victoire Pik Wai Anitza" userId="b21a7b23-3b71-4aee-9129-1598ee606812" providerId="ADAL" clId="{B7ACAE05-10D9-401E-837A-9E29AFC16A4C}" dt="2024-11-19T04:41:49.428" v="2297" actId="1076"/>
          <ac:spMkLst>
            <pc:docMk/>
            <pc:sldMk cId="0" sldId="259"/>
            <ac:spMk id="5" creationId="{F06046C6-EAAA-7767-FDF8-0DE0CC8E6DFE}"/>
          </ac:spMkLst>
        </pc:spChg>
        <pc:spChg chg="del">
          <ac:chgData name="ANGUELIDIS Victoire Pik Wai Anitza" userId="b21a7b23-3b71-4aee-9129-1598ee606812" providerId="ADAL" clId="{B7ACAE05-10D9-401E-837A-9E29AFC16A4C}" dt="2024-11-19T04:41:16.114" v="2290" actId="478"/>
          <ac:spMkLst>
            <pc:docMk/>
            <pc:sldMk cId="0" sldId="259"/>
            <ac:spMk id="6" creationId="{B2387D41-B83C-2CDA-A7B1-FAA9757C354E}"/>
          </ac:spMkLst>
        </pc:spChg>
        <pc:spChg chg="mod">
          <ac:chgData name="ANGUELIDIS Victoire Pik Wai Anitza" userId="b21a7b23-3b71-4aee-9129-1598ee606812" providerId="ADAL" clId="{B7ACAE05-10D9-401E-837A-9E29AFC16A4C}" dt="2024-11-19T04:41:43.479" v="2296" actId="1076"/>
          <ac:spMkLst>
            <pc:docMk/>
            <pc:sldMk cId="0" sldId="259"/>
            <ac:spMk id="7" creationId="{3FC96FBD-A5F8-D0F8-6C46-5349DD5CA803}"/>
          </ac:spMkLst>
        </pc:spChg>
        <pc:spChg chg="mod">
          <ac:chgData name="ANGUELIDIS Victoire Pik Wai Anitza" userId="b21a7b23-3b71-4aee-9129-1598ee606812" providerId="ADAL" clId="{B7ACAE05-10D9-401E-837A-9E29AFC16A4C}" dt="2024-11-19T04:41:43.479" v="2296" actId="1076"/>
          <ac:spMkLst>
            <pc:docMk/>
            <pc:sldMk cId="0" sldId="259"/>
            <ac:spMk id="8" creationId="{0397CAE2-1895-0B37-BF55-7A3B02F1E383}"/>
          </ac:spMkLst>
        </pc:spChg>
        <pc:spChg chg="mod">
          <ac:chgData name="ANGUELIDIS Victoire Pik Wai Anitza" userId="b21a7b23-3b71-4aee-9129-1598ee606812" providerId="ADAL" clId="{B7ACAE05-10D9-401E-837A-9E29AFC16A4C}" dt="2024-11-19T04:41:43.479" v="2296" actId="1076"/>
          <ac:spMkLst>
            <pc:docMk/>
            <pc:sldMk cId="0" sldId="259"/>
            <ac:spMk id="10" creationId="{1924C4D9-AFFB-1FE5-B701-2D0281209404}"/>
          </ac:spMkLst>
        </pc:spChg>
        <pc:spChg chg="mod">
          <ac:chgData name="ANGUELIDIS Victoire Pik Wai Anitza" userId="b21a7b23-3b71-4aee-9129-1598ee606812" providerId="ADAL" clId="{B7ACAE05-10D9-401E-837A-9E29AFC16A4C}" dt="2024-11-19T04:41:32.053" v="2295" actId="1076"/>
          <ac:spMkLst>
            <pc:docMk/>
            <pc:sldMk cId="0" sldId="259"/>
            <ac:spMk id="162" creationId="{00000000-0000-0000-0000-000000000000}"/>
          </ac:spMkLst>
        </pc:spChg>
        <pc:grpChg chg="mod">
          <ac:chgData name="ANGUELIDIS Victoire Pik Wai Anitza" userId="b21a7b23-3b71-4aee-9129-1598ee606812" providerId="ADAL" clId="{B7ACAE05-10D9-401E-837A-9E29AFC16A4C}" dt="2024-11-19T04:41:43.479" v="2296" actId="1076"/>
          <ac:grpSpMkLst>
            <pc:docMk/>
            <pc:sldMk cId="0" sldId="259"/>
            <ac:grpSpMk id="157" creationId="{00000000-0000-0000-0000-000000000000}"/>
          </ac:grpSpMkLst>
        </pc:grpChg>
        <pc:grpChg chg="del">
          <ac:chgData name="ANGUELIDIS Victoire Pik Wai Anitza" userId="b21a7b23-3b71-4aee-9129-1598ee606812" providerId="ADAL" clId="{B7ACAE05-10D9-401E-837A-9E29AFC16A4C}" dt="2024-11-19T04:41:21.892" v="2292" actId="478"/>
          <ac:grpSpMkLst>
            <pc:docMk/>
            <pc:sldMk cId="0" sldId="259"/>
            <ac:grpSpMk id="167" creationId="{00000000-0000-0000-0000-000000000000}"/>
          </ac:grpSpMkLst>
        </pc:grpChg>
        <pc:grpChg chg="mod">
          <ac:chgData name="ANGUELIDIS Victoire Pik Wai Anitza" userId="b21a7b23-3b71-4aee-9129-1598ee606812" providerId="ADAL" clId="{B7ACAE05-10D9-401E-837A-9E29AFC16A4C}" dt="2024-11-19T04:42:11.765" v="2300" actId="14100"/>
          <ac:grpSpMkLst>
            <pc:docMk/>
            <pc:sldMk cId="0" sldId="259"/>
            <ac:grpSpMk id="184" creationId="{00000000-0000-0000-0000-000000000000}"/>
          </ac:grpSpMkLst>
        </pc:grpChg>
        <pc:cxnChg chg="del">
          <ac:chgData name="ANGUELIDIS Victoire Pik Wai Anitza" userId="b21a7b23-3b71-4aee-9129-1598ee606812" providerId="ADAL" clId="{B7ACAE05-10D9-401E-837A-9E29AFC16A4C}" dt="2024-11-19T04:41:18.673" v="2291" actId="478"/>
          <ac:cxnSpMkLst>
            <pc:docMk/>
            <pc:sldMk cId="0" sldId="259"/>
            <ac:cxnSpMk id="9" creationId="{BD96CE54-FC58-D0E2-40DD-7CB6EB70B06B}"/>
          </ac:cxnSpMkLst>
        </pc:cxnChg>
      </pc:sldChg>
      <pc:sldChg chg="ord">
        <pc:chgData name="ANGUELIDIS Victoire Pik Wai Anitza" userId="b21a7b23-3b71-4aee-9129-1598ee606812" providerId="ADAL" clId="{B7ACAE05-10D9-401E-837A-9E29AFC16A4C}" dt="2024-11-19T04:43:36.021" v="2304"/>
        <pc:sldMkLst>
          <pc:docMk/>
          <pc:sldMk cId="0" sldId="260"/>
        </pc:sldMkLst>
      </pc:sldChg>
      <pc:sldChg chg="addSp modSp mod">
        <pc:chgData name="ANGUELIDIS Victoire Pik Wai Anitza" userId="b21a7b23-3b71-4aee-9129-1598ee606812" providerId="ADAL" clId="{B7ACAE05-10D9-401E-837A-9E29AFC16A4C}" dt="2024-11-19T04:17:48.146" v="1311" actId="20577"/>
        <pc:sldMkLst>
          <pc:docMk/>
          <pc:sldMk cId="0" sldId="262"/>
        </pc:sldMkLst>
        <pc:spChg chg="add mod">
          <ac:chgData name="ANGUELIDIS Victoire Pik Wai Anitza" userId="b21a7b23-3b71-4aee-9129-1598ee606812" providerId="ADAL" clId="{B7ACAE05-10D9-401E-837A-9E29AFC16A4C}" dt="2024-11-19T04:17:48.146" v="1311" actId="20577"/>
          <ac:spMkLst>
            <pc:docMk/>
            <pc:sldMk cId="0" sldId="262"/>
            <ac:spMk id="2" creationId="{A4E4EED9-418E-950F-2D50-0BFB4F40171A}"/>
          </ac:spMkLst>
        </pc:spChg>
      </pc:sldChg>
      <pc:sldChg chg="modSp mod">
        <pc:chgData name="ANGUELIDIS Victoire Pik Wai Anitza" userId="b21a7b23-3b71-4aee-9129-1598ee606812" providerId="ADAL" clId="{B7ACAE05-10D9-401E-837A-9E29AFC16A4C}" dt="2024-11-19T04:45:31.819" v="2359" actId="6549"/>
        <pc:sldMkLst>
          <pc:docMk/>
          <pc:sldMk cId="0" sldId="265"/>
        </pc:sldMkLst>
        <pc:spChg chg="mod">
          <ac:chgData name="ANGUELIDIS Victoire Pik Wai Anitza" userId="b21a7b23-3b71-4aee-9129-1598ee606812" providerId="ADAL" clId="{B7ACAE05-10D9-401E-837A-9E29AFC16A4C}" dt="2024-11-19T04:44:51.371" v="2315" actId="20577"/>
          <ac:spMkLst>
            <pc:docMk/>
            <pc:sldMk cId="0" sldId="265"/>
            <ac:spMk id="357" creationId="{00000000-0000-0000-0000-000000000000}"/>
          </ac:spMkLst>
        </pc:spChg>
        <pc:spChg chg="mod">
          <ac:chgData name="ANGUELIDIS Victoire Pik Wai Anitza" userId="b21a7b23-3b71-4aee-9129-1598ee606812" providerId="ADAL" clId="{B7ACAE05-10D9-401E-837A-9E29AFC16A4C}" dt="2024-11-19T04:45:31.819" v="2359" actId="6549"/>
          <ac:spMkLst>
            <pc:docMk/>
            <pc:sldMk cId="0" sldId="265"/>
            <ac:spMk id="360" creationId="{00000000-0000-0000-0000-000000000000}"/>
          </ac:spMkLst>
        </pc:spChg>
      </pc:sldChg>
      <pc:sldChg chg="modSp mod">
        <pc:chgData name="ANGUELIDIS Victoire Pik Wai Anitza" userId="b21a7b23-3b71-4aee-9129-1598ee606812" providerId="ADAL" clId="{B7ACAE05-10D9-401E-837A-9E29AFC16A4C}" dt="2024-11-19T04:17:56.704" v="1313" actId="20577"/>
        <pc:sldMkLst>
          <pc:docMk/>
          <pc:sldMk cId="0" sldId="272"/>
        </pc:sldMkLst>
        <pc:spChg chg="mod">
          <ac:chgData name="ANGUELIDIS Victoire Pik Wai Anitza" userId="b21a7b23-3b71-4aee-9129-1598ee606812" providerId="ADAL" clId="{B7ACAE05-10D9-401E-837A-9E29AFC16A4C}" dt="2024-11-19T04:17:56.704" v="1313" actId="20577"/>
          <ac:spMkLst>
            <pc:docMk/>
            <pc:sldMk cId="0" sldId="272"/>
            <ac:spMk id="588" creationId="{00000000-0000-0000-0000-000000000000}"/>
          </ac:spMkLst>
        </pc:spChg>
      </pc:sldChg>
      <pc:sldChg chg="modSp mod">
        <pc:chgData name="ANGUELIDIS Victoire Pik Wai Anitza" userId="b21a7b23-3b71-4aee-9129-1598ee606812" providerId="ADAL" clId="{B7ACAE05-10D9-401E-837A-9E29AFC16A4C}" dt="2024-11-19T04:46:39.794" v="2360" actId="122"/>
        <pc:sldMkLst>
          <pc:docMk/>
          <pc:sldMk cId="1901468203" sldId="283"/>
        </pc:sldMkLst>
        <pc:spChg chg="mod">
          <ac:chgData name="ANGUELIDIS Victoire Pik Wai Anitza" userId="b21a7b23-3b71-4aee-9129-1598ee606812" providerId="ADAL" clId="{B7ACAE05-10D9-401E-837A-9E29AFC16A4C}" dt="2024-11-19T04:46:39.794" v="2360" actId="122"/>
          <ac:spMkLst>
            <pc:docMk/>
            <pc:sldMk cId="1901468203" sldId="283"/>
            <ac:spMk id="9" creationId="{0084C98B-D79C-5FE6-56AC-0DD75E5236EA}"/>
          </ac:spMkLst>
        </pc:spChg>
      </pc:sldChg>
      <pc:sldChg chg="modSp mod">
        <pc:chgData name="ANGUELIDIS Victoire Pik Wai Anitza" userId="b21a7b23-3b71-4aee-9129-1598ee606812" providerId="ADAL" clId="{B7ACAE05-10D9-401E-837A-9E29AFC16A4C}" dt="2024-11-19T04:47:35.835" v="2378" actId="122"/>
        <pc:sldMkLst>
          <pc:docMk/>
          <pc:sldMk cId="2774867463" sldId="291"/>
        </pc:sldMkLst>
        <pc:spChg chg="mod">
          <ac:chgData name="ANGUELIDIS Victoire Pik Wai Anitza" userId="b21a7b23-3b71-4aee-9129-1598ee606812" providerId="ADAL" clId="{B7ACAE05-10D9-401E-837A-9E29AFC16A4C}" dt="2024-11-19T04:47:35.835" v="2378" actId="122"/>
          <ac:spMkLst>
            <pc:docMk/>
            <pc:sldMk cId="2774867463" sldId="291"/>
            <ac:spMk id="7" creationId="{0260CD76-6402-21A1-803A-1ECF7543FC95}"/>
          </ac:spMkLst>
        </pc:spChg>
      </pc:sldChg>
      <pc:sldChg chg="modSp mod">
        <pc:chgData name="ANGUELIDIS Victoire Pik Wai Anitza" userId="b21a7b23-3b71-4aee-9129-1598ee606812" providerId="ADAL" clId="{B7ACAE05-10D9-401E-837A-9E29AFC16A4C}" dt="2024-11-19T04:50:09.197" v="2432" actId="20577"/>
        <pc:sldMkLst>
          <pc:docMk/>
          <pc:sldMk cId="2231976202" sldId="292"/>
        </pc:sldMkLst>
        <pc:spChg chg="mod">
          <ac:chgData name="ANGUELIDIS Victoire Pik Wai Anitza" userId="b21a7b23-3b71-4aee-9129-1598ee606812" providerId="ADAL" clId="{B7ACAE05-10D9-401E-837A-9E29AFC16A4C}" dt="2024-11-19T04:50:09.197" v="2432" actId="20577"/>
          <ac:spMkLst>
            <pc:docMk/>
            <pc:sldMk cId="2231976202" sldId="292"/>
            <ac:spMk id="4" creationId="{0DBD6CB4-4570-F257-BC74-A4773E3E90F1}"/>
          </ac:spMkLst>
        </pc:spChg>
        <pc:spChg chg="mod">
          <ac:chgData name="ANGUELIDIS Victoire Pik Wai Anitza" userId="b21a7b23-3b71-4aee-9129-1598ee606812" providerId="ADAL" clId="{B7ACAE05-10D9-401E-837A-9E29AFC16A4C}" dt="2024-11-19T04:50:01.568" v="2425" actId="20577"/>
          <ac:spMkLst>
            <pc:docMk/>
            <pc:sldMk cId="2231976202" sldId="292"/>
            <ac:spMk id="230" creationId="{00000000-0000-0000-0000-000000000000}"/>
          </ac:spMkLst>
        </pc:spChg>
      </pc:sldChg>
      <pc:sldChg chg="addSp delSp modSp mod ord">
        <pc:chgData name="ANGUELIDIS Victoire Pik Wai Anitza" userId="b21a7b23-3b71-4aee-9129-1598ee606812" providerId="ADAL" clId="{B7ACAE05-10D9-401E-837A-9E29AFC16A4C}" dt="2024-11-19T04:16:01.253" v="1294"/>
        <pc:sldMkLst>
          <pc:docMk/>
          <pc:sldMk cId="2564482145" sldId="294"/>
        </pc:sldMkLst>
        <pc:spChg chg="add mod">
          <ac:chgData name="ANGUELIDIS Victoire Pik Wai Anitza" userId="b21a7b23-3b71-4aee-9129-1598ee606812" providerId="ADAL" clId="{B7ACAE05-10D9-401E-837A-9E29AFC16A4C}" dt="2024-11-19T03:15:40.107" v="767" actId="1076"/>
          <ac:spMkLst>
            <pc:docMk/>
            <pc:sldMk cId="2564482145" sldId="294"/>
            <ac:spMk id="2" creationId="{B0AC6066-6399-1943-BD00-3B763454D8EF}"/>
          </ac:spMkLst>
        </pc:spChg>
        <pc:spChg chg="add mod">
          <ac:chgData name="ANGUELIDIS Victoire Pik Wai Anitza" userId="b21a7b23-3b71-4aee-9129-1598ee606812" providerId="ADAL" clId="{B7ACAE05-10D9-401E-837A-9E29AFC16A4C}" dt="2024-11-19T03:15:43.106" v="768" actId="1076"/>
          <ac:spMkLst>
            <pc:docMk/>
            <pc:sldMk cId="2564482145" sldId="294"/>
            <ac:spMk id="3" creationId="{0A41D63E-7754-BFC5-CF21-51A5E2D37269}"/>
          </ac:spMkLst>
        </pc:spChg>
        <pc:spChg chg="add del mod">
          <ac:chgData name="ANGUELIDIS Victoire Pik Wai Anitza" userId="b21a7b23-3b71-4aee-9129-1598ee606812" providerId="ADAL" clId="{B7ACAE05-10D9-401E-837A-9E29AFC16A4C}" dt="2024-11-19T02:24:10.811" v="110" actId="478"/>
          <ac:spMkLst>
            <pc:docMk/>
            <pc:sldMk cId="2564482145" sldId="294"/>
            <ac:spMk id="4" creationId="{2CACF6C0-E308-38E1-E0BD-5453D1019523}"/>
          </ac:spMkLst>
        </pc:spChg>
        <pc:spChg chg="add del mod">
          <ac:chgData name="ANGUELIDIS Victoire Pik Wai Anitza" userId="b21a7b23-3b71-4aee-9129-1598ee606812" providerId="ADAL" clId="{B7ACAE05-10D9-401E-837A-9E29AFC16A4C}" dt="2024-11-19T02:24:13.258" v="111" actId="478"/>
          <ac:spMkLst>
            <pc:docMk/>
            <pc:sldMk cId="2564482145" sldId="294"/>
            <ac:spMk id="5" creationId="{2107AFA4-26D0-BC21-818A-3BA4BF98A5FC}"/>
          </ac:spMkLst>
        </pc:spChg>
        <pc:spChg chg="add del mod">
          <ac:chgData name="ANGUELIDIS Victoire Pik Wai Anitza" userId="b21a7b23-3b71-4aee-9129-1598ee606812" providerId="ADAL" clId="{B7ACAE05-10D9-401E-837A-9E29AFC16A4C}" dt="2024-11-19T02:24:53.299" v="117" actId="478"/>
          <ac:spMkLst>
            <pc:docMk/>
            <pc:sldMk cId="2564482145" sldId="294"/>
            <ac:spMk id="6" creationId="{6F0DFE69-31F8-8369-D5BC-C309F50AA31E}"/>
          </ac:spMkLst>
        </pc:spChg>
        <pc:spChg chg="add del mod">
          <ac:chgData name="ANGUELIDIS Victoire Pik Wai Anitza" userId="b21a7b23-3b71-4aee-9129-1598ee606812" providerId="ADAL" clId="{B7ACAE05-10D9-401E-837A-9E29AFC16A4C}" dt="2024-11-19T02:24:56.680" v="118" actId="478"/>
          <ac:spMkLst>
            <pc:docMk/>
            <pc:sldMk cId="2564482145" sldId="294"/>
            <ac:spMk id="7" creationId="{8331CCFF-033B-7859-79E8-97C50F4DF907}"/>
          </ac:spMkLst>
        </pc:spChg>
        <pc:spChg chg="add del mod">
          <ac:chgData name="ANGUELIDIS Victoire Pik Wai Anitza" userId="b21a7b23-3b71-4aee-9129-1598ee606812" providerId="ADAL" clId="{B7ACAE05-10D9-401E-837A-9E29AFC16A4C}" dt="2024-11-19T02:25:15.179" v="121" actId="478"/>
          <ac:spMkLst>
            <pc:docMk/>
            <pc:sldMk cId="2564482145" sldId="294"/>
            <ac:spMk id="8" creationId="{1885CFFF-46A4-FFB3-AB5D-03FA65CB189E}"/>
          </ac:spMkLst>
        </pc:spChg>
        <pc:spChg chg="add del mod">
          <ac:chgData name="ANGUELIDIS Victoire Pik Wai Anitza" userId="b21a7b23-3b71-4aee-9129-1598ee606812" providerId="ADAL" clId="{B7ACAE05-10D9-401E-837A-9E29AFC16A4C}" dt="2024-11-19T02:25:15.179" v="121" actId="478"/>
          <ac:spMkLst>
            <pc:docMk/>
            <pc:sldMk cId="2564482145" sldId="294"/>
            <ac:spMk id="9" creationId="{5D123727-FF29-AB73-8CE5-2173FB7700A0}"/>
          </ac:spMkLst>
        </pc:spChg>
        <pc:spChg chg="add del mod">
          <ac:chgData name="ANGUELIDIS Victoire Pik Wai Anitza" userId="b21a7b23-3b71-4aee-9129-1598ee606812" providerId="ADAL" clId="{B7ACAE05-10D9-401E-837A-9E29AFC16A4C}" dt="2024-11-19T02:25:15.179" v="121" actId="478"/>
          <ac:spMkLst>
            <pc:docMk/>
            <pc:sldMk cId="2564482145" sldId="294"/>
            <ac:spMk id="10" creationId="{9EFA1722-9752-B1BD-78F3-43C4CD024C8B}"/>
          </ac:spMkLst>
        </pc:spChg>
        <pc:spChg chg="add del mod">
          <ac:chgData name="ANGUELIDIS Victoire Pik Wai Anitza" userId="b21a7b23-3b71-4aee-9129-1598ee606812" providerId="ADAL" clId="{B7ACAE05-10D9-401E-837A-9E29AFC16A4C}" dt="2024-11-19T02:25:15.179" v="121" actId="478"/>
          <ac:spMkLst>
            <pc:docMk/>
            <pc:sldMk cId="2564482145" sldId="294"/>
            <ac:spMk id="11" creationId="{5AC2C968-D420-B2E1-6251-51F9F126D685}"/>
          </ac:spMkLst>
        </pc:spChg>
        <pc:spChg chg="add del mod">
          <ac:chgData name="ANGUELIDIS Victoire Pik Wai Anitza" userId="b21a7b23-3b71-4aee-9129-1598ee606812" providerId="ADAL" clId="{B7ACAE05-10D9-401E-837A-9E29AFC16A4C}" dt="2024-11-19T02:25:15.179" v="121" actId="478"/>
          <ac:spMkLst>
            <pc:docMk/>
            <pc:sldMk cId="2564482145" sldId="294"/>
            <ac:spMk id="12" creationId="{C94536BF-E51E-7296-5C45-A759C528B3DF}"/>
          </ac:spMkLst>
        </pc:spChg>
        <pc:spChg chg="add del mod">
          <ac:chgData name="ANGUELIDIS Victoire Pik Wai Anitza" userId="b21a7b23-3b71-4aee-9129-1598ee606812" providerId="ADAL" clId="{B7ACAE05-10D9-401E-837A-9E29AFC16A4C}" dt="2024-11-19T02:25:15.179" v="121" actId="478"/>
          <ac:spMkLst>
            <pc:docMk/>
            <pc:sldMk cId="2564482145" sldId="294"/>
            <ac:spMk id="13" creationId="{0E55E4E0-5DE5-2BDF-5FFE-BD79BB001E28}"/>
          </ac:spMkLst>
        </pc:spChg>
        <pc:spChg chg="add mod">
          <ac:chgData name="ANGUELIDIS Victoire Pik Wai Anitza" userId="b21a7b23-3b71-4aee-9129-1598ee606812" providerId="ADAL" clId="{B7ACAE05-10D9-401E-837A-9E29AFC16A4C}" dt="2024-11-19T03:04:51.693" v="546" actId="14100"/>
          <ac:spMkLst>
            <pc:docMk/>
            <pc:sldMk cId="2564482145" sldId="294"/>
            <ac:spMk id="14" creationId="{8C7C32E8-D4D0-CBD1-4352-58F03DC701A9}"/>
          </ac:spMkLst>
        </pc:spChg>
        <pc:spChg chg="add mod">
          <ac:chgData name="ANGUELIDIS Victoire Pik Wai Anitza" userId="b21a7b23-3b71-4aee-9129-1598ee606812" providerId="ADAL" clId="{B7ACAE05-10D9-401E-837A-9E29AFC16A4C}" dt="2024-11-19T03:04:51.693" v="546" actId="14100"/>
          <ac:spMkLst>
            <pc:docMk/>
            <pc:sldMk cId="2564482145" sldId="294"/>
            <ac:spMk id="15" creationId="{867B7202-C657-8778-B055-2D2B044BFC78}"/>
          </ac:spMkLst>
        </pc:spChg>
        <pc:spChg chg="add mod">
          <ac:chgData name="ANGUELIDIS Victoire Pik Wai Anitza" userId="b21a7b23-3b71-4aee-9129-1598ee606812" providerId="ADAL" clId="{B7ACAE05-10D9-401E-837A-9E29AFC16A4C}" dt="2024-11-19T03:15:47.442" v="769" actId="1076"/>
          <ac:spMkLst>
            <pc:docMk/>
            <pc:sldMk cId="2564482145" sldId="294"/>
            <ac:spMk id="16" creationId="{CDF38053-6D19-9002-F632-5C4D523915ED}"/>
          </ac:spMkLst>
        </pc:spChg>
        <pc:spChg chg="add mod">
          <ac:chgData name="ANGUELIDIS Victoire Pik Wai Anitza" userId="b21a7b23-3b71-4aee-9129-1598ee606812" providerId="ADAL" clId="{B7ACAE05-10D9-401E-837A-9E29AFC16A4C}" dt="2024-11-19T03:15:50.838" v="770" actId="1076"/>
          <ac:spMkLst>
            <pc:docMk/>
            <pc:sldMk cId="2564482145" sldId="294"/>
            <ac:spMk id="17" creationId="{2A8D639E-6417-DFE4-FAF0-23FC4AE0BE7E}"/>
          </ac:spMkLst>
        </pc:spChg>
        <pc:spChg chg="add mod">
          <ac:chgData name="ANGUELIDIS Victoire Pik Wai Anitza" userId="b21a7b23-3b71-4aee-9129-1598ee606812" providerId="ADAL" clId="{B7ACAE05-10D9-401E-837A-9E29AFC16A4C}" dt="2024-11-19T03:18:20.895" v="822" actId="1076"/>
          <ac:spMkLst>
            <pc:docMk/>
            <pc:sldMk cId="2564482145" sldId="294"/>
            <ac:spMk id="18" creationId="{E25E0EAC-D4CF-9A82-74E9-F2821961FC9C}"/>
          </ac:spMkLst>
        </pc:spChg>
        <pc:spChg chg="add mod">
          <ac:chgData name="ANGUELIDIS Victoire Pik Wai Anitza" userId="b21a7b23-3b71-4aee-9129-1598ee606812" providerId="ADAL" clId="{B7ACAE05-10D9-401E-837A-9E29AFC16A4C}" dt="2024-11-19T03:18:28.980" v="823" actId="1076"/>
          <ac:spMkLst>
            <pc:docMk/>
            <pc:sldMk cId="2564482145" sldId="294"/>
            <ac:spMk id="19" creationId="{9315B059-F583-1A54-43C4-6394FE177B31}"/>
          </ac:spMkLst>
        </pc:spChg>
        <pc:spChg chg="add mod">
          <ac:chgData name="ANGUELIDIS Victoire Pik Wai Anitza" userId="b21a7b23-3b71-4aee-9129-1598ee606812" providerId="ADAL" clId="{B7ACAE05-10D9-401E-837A-9E29AFC16A4C}" dt="2024-11-19T03:20:08.305" v="872" actId="1076"/>
          <ac:spMkLst>
            <pc:docMk/>
            <pc:sldMk cId="2564482145" sldId="294"/>
            <ac:spMk id="20" creationId="{5B063D79-5B5D-19A3-0CFD-627047D952BC}"/>
          </ac:spMkLst>
        </pc:spChg>
        <pc:spChg chg="add mod">
          <ac:chgData name="ANGUELIDIS Victoire Pik Wai Anitza" userId="b21a7b23-3b71-4aee-9129-1598ee606812" providerId="ADAL" clId="{B7ACAE05-10D9-401E-837A-9E29AFC16A4C}" dt="2024-11-19T03:21:01.744" v="885" actId="1076"/>
          <ac:spMkLst>
            <pc:docMk/>
            <pc:sldMk cId="2564482145" sldId="294"/>
            <ac:spMk id="21" creationId="{C40AC76C-DDDC-D43F-6E7D-DDEA03FE16ED}"/>
          </ac:spMkLst>
        </pc:spChg>
        <pc:spChg chg="add mod">
          <ac:chgData name="ANGUELIDIS Victoire Pik Wai Anitza" userId="b21a7b23-3b71-4aee-9129-1598ee606812" providerId="ADAL" clId="{B7ACAE05-10D9-401E-837A-9E29AFC16A4C}" dt="2024-11-19T03:20:56.291" v="883" actId="1076"/>
          <ac:spMkLst>
            <pc:docMk/>
            <pc:sldMk cId="2564482145" sldId="294"/>
            <ac:spMk id="22" creationId="{F2CC7337-CBEF-8F66-8132-342411433252}"/>
          </ac:spMkLst>
        </pc:spChg>
        <pc:spChg chg="add mod">
          <ac:chgData name="ANGUELIDIS Victoire Pik Wai Anitza" userId="b21a7b23-3b71-4aee-9129-1598ee606812" providerId="ADAL" clId="{B7ACAE05-10D9-401E-837A-9E29AFC16A4C}" dt="2024-11-19T03:20:58.789" v="884" actId="1076"/>
          <ac:spMkLst>
            <pc:docMk/>
            <pc:sldMk cId="2564482145" sldId="294"/>
            <ac:spMk id="23" creationId="{8A536A97-59F1-4C7D-702F-613A5B400473}"/>
          </ac:spMkLst>
        </pc:spChg>
        <pc:spChg chg="del mod">
          <ac:chgData name="ANGUELIDIS Victoire Pik Wai Anitza" userId="b21a7b23-3b71-4aee-9129-1598ee606812" providerId="ADAL" clId="{B7ACAE05-10D9-401E-837A-9E29AFC16A4C}" dt="2024-11-19T02:19:25.589" v="6" actId="21"/>
          <ac:spMkLst>
            <pc:docMk/>
            <pc:sldMk cId="2564482145" sldId="294"/>
            <ac:spMk id="356" creationId="{00000000-0000-0000-0000-000000000000}"/>
          </ac:spMkLst>
        </pc:spChg>
        <pc:spChg chg="del topLvl">
          <ac:chgData name="ANGUELIDIS Victoire Pik Wai Anitza" userId="b21a7b23-3b71-4aee-9129-1598ee606812" providerId="ADAL" clId="{B7ACAE05-10D9-401E-837A-9E29AFC16A4C}" dt="2024-11-19T02:19:34.671" v="8" actId="21"/>
          <ac:spMkLst>
            <pc:docMk/>
            <pc:sldMk cId="2564482145" sldId="294"/>
            <ac:spMk id="357" creationId="{00000000-0000-0000-0000-000000000000}"/>
          </ac:spMkLst>
        </pc:spChg>
        <pc:spChg chg="del">
          <ac:chgData name="ANGUELIDIS Victoire Pik Wai Anitza" userId="b21a7b23-3b71-4aee-9129-1598ee606812" providerId="ADAL" clId="{B7ACAE05-10D9-401E-837A-9E29AFC16A4C}" dt="2024-11-19T02:19:05.525" v="1" actId="478"/>
          <ac:spMkLst>
            <pc:docMk/>
            <pc:sldMk cId="2564482145" sldId="294"/>
            <ac:spMk id="359" creationId="{00000000-0000-0000-0000-000000000000}"/>
          </ac:spMkLst>
        </pc:spChg>
        <pc:spChg chg="del">
          <ac:chgData name="ANGUELIDIS Victoire Pik Wai Anitza" userId="b21a7b23-3b71-4aee-9129-1598ee606812" providerId="ADAL" clId="{B7ACAE05-10D9-401E-837A-9E29AFC16A4C}" dt="2024-11-19T02:19:07.643" v="2" actId="478"/>
          <ac:spMkLst>
            <pc:docMk/>
            <pc:sldMk cId="2564482145" sldId="294"/>
            <ac:spMk id="360" creationId="{00000000-0000-0000-0000-000000000000}"/>
          </ac:spMkLst>
        </pc:spChg>
        <pc:spChg chg="mod topLvl">
          <ac:chgData name="ANGUELIDIS Victoire Pik Wai Anitza" userId="b21a7b23-3b71-4aee-9129-1598ee606812" providerId="ADAL" clId="{B7ACAE05-10D9-401E-837A-9E29AFC16A4C}" dt="2024-11-19T03:37:52.678" v="961" actId="20577"/>
          <ac:spMkLst>
            <pc:docMk/>
            <pc:sldMk cId="2564482145" sldId="294"/>
            <ac:spMk id="361" creationId="{00000000-0000-0000-0000-000000000000}"/>
          </ac:spMkLst>
        </pc:spChg>
        <pc:grpChg chg="del mod">
          <ac:chgData name="ANGUELIDIS Victoire Pik Wai Anitza" userId="b21a7b23-3b71-4aee-9129-1598ee606812" providerId="ADAL" clId="{B7ACAE05-10D9-401E-837A-9E29AFC16A4C}" dt="2024-11-19T02:19:34.671" v="8" actId="21"/>
          <ac:grpSpMkLst>
            <pc:docMk/>
            <pc:sldMk cId="2564482145" sldId="294"/>
            <ac:grpSpMk id="354" creationId="{00000000-0000-0000-0000-000000000000}"/>
          </ac:grpSpMkLst>
        </pc:grpChg>
        <pc:grpChg chg="del">
          <ac:chgData name="ANGUELIDIS Victoire Pik Wai Anitza" userId="b21a7b23-3b71-4aee-9129-1598ee606812" providerId="ADAL" clId="{B7ACAE05-10D9-401E-837A-9E29AFC16A4C}" dt="2024-11-19T02:19:25.589" v="6" actId="21"/>
          <ac:grpSpMkLst>
            <pc:docMk/>
            <pc:sldMk cId="2564482145" sldId="294"/>
            <ac:grpSpMk id="355" creationId="{00000000-0000-0000-0000-000000000000}"/>
          </ac:grpSpMkLst>
        </pc:grpChg>
        <pc:grpChg chg="del">
          <ac:chgData name="ANGUELIDIS Victoire Pik Wai Anitza" userId="b21a7b23-3b71-4aee-9129-1598ee606812" providerId="ADAL" clId="{B7ACAE05-10D9-401E-837A-9E29AFC16A4C}" dt="2024-11-19T02:19:05.525" v="1" actId="478"/>
          <ac:grpSpMkLst>
            <pc:docMk/>
            <pc:sldMk cId="2564482145" sldId="294"/>
            <ac:grpSpMk id="358" creationId="{00000000-0000-0000-0000-000000000000}"/>
          </ac:grpSpMkLst>
        </pc:grpChg>
      </pc:sldChg>
      <pc:sldChg chg="modSp add mod ord">
        <pc:chgData name="ANGUELIDIS Victoire Pik Wai Anitza" userId="b21a7b23-3b71-4aee-9129-1598ee606812" providerId="ADAL" clId="{B7ACAE05-10D9-401E-837A-9E29AFC16A4C}" dt="2024-11-19T04:16:06.187" v="1296"/>
        <pc:sldMkLst>
          <pc:docMk/>
          <pc:sldMk cId="1940909134" sldId="295"/>
        </pc:sldMkLst>
        <pc:spChg chg="mod">
          <ac:chgData name="ANGUELIDIS Victoire Pik Wai Anitza" userId="b21a7b23-3b71-4aee-9129-1598ee606812" providerId="ADAL" clId="{B7ACAE05-10D9-401E-837A-9E29AFC16A4C}" dt="2024-11-19T02:55:07.401" v="414" actId="208"/>
          <ac:spMkLst>
            <pc:docMk/>
            <pc:sldMk cId="1940909134" sldId="295"/>
            <ac:spMk id="2" creationId="{B0AC6066-6399-1943-BD00-3B763454D8EF}"/>
          </ac:spMkLst>
        </pc:spChg>
        <pc:spChg chg="mod">
          <ac:chgData name="ANGUELIDIS Victoire Pik Wai Anitza" userId="b21a7b23-3b71-4aee-9129-1598ee606812" providerId="ADAL" clId="{B7ACAE05-10D9-401E-837A-9E29AFC16A4C}" dt="2024-11-19T02:49:09.166" v="344" actId="20577"/>
          <ac:spMkLst>
            <pc:docMk/>
            <pc:sldMk cId="1940909134" sldId="295"/>
            <ac:spMk id="3" creationId="{0A41D63E-7754-BFC5-CF21-51A5E2D37269}"/>
          </ac:spMkLst>
        </pc:spChg>
        <pc:spChg chg="mod">
          <ac:chgData name="ANGUELIDIS Victoire Pik Wai Anitza" userId="b21a7b23-3b71-4aee-9129-1598ee606812" providerId="ADAL" clId="{B7ACAE05-10D9-401E-837A-9E29AFC16A4C}" dt="2024-11-19T02:55:12.308" v="415" actId="208"/>
          <ac:spMkLst>
            <pc:docMk/>
            <pc:sldMk cId="1940909134" sldId="295"/>
            <ac:spMk id="14" creationId="{8C7C32E8-D4D0-CBD1-4352-58F03DC701A9}"/>
          </ac:spMkLst>
        </pc:spChg>
        <pc:spChg chg="mod">
          <ac:chgData name="ANGUELIDIS Victoire Pik Wai Anitza" userId="b21a7b23-3b71-4aee-9129-1598ee606812" providerId="ADAL" clId="{B7ACAE05-10D9-401E-837A-9E29AFC16A4C}" dt="2024-11-19T02:50:17.100" v="379" actId="20577"/>
          <ac:spMkLst>
            <pc:docMk/>
            <pc:sldMk cId="1940909134" sldId="295"/>
            <ac:spMk id="15" creationId="{867B7202-C657-8778-B055-2D2B044BFC78}"/>
          </ac:spMkLst>
        </pc:spChg>
        <pc:spChg chg="mod">
          <ac:chgData name="ANGUELIDIS Victoire Pik Wai Anitza" userId="b21a7b23-3b71-4aee-9129-1598ee606812" providerId="ADAL" clId="{B7ACAE05-10D9-401E-837A-9E29AFC16A4C}" dt="2024-11-19T02:55:16.119" v="416" actId="208"/>
          <ac:spMkLst>
            <pc:docMk/>
            <pc:sldMk cId="1940909134" sldId="295"/>
            <ac:spMk id="16" creationId="{CDF38053-6D19-9002-F632-5C4D523915ED}"/>
          </ac:spMkLst>
        </pc:spChg>
        <pc:spChg chg="mod">
          <ac:chgData name="ANGUELIDIS Victoire Pik Wai Anitza" userId="b21a7b23-3b71-4aee-9129-1598ee606812" providerId="ADAL" clId="{B7ACAE05-10D9-401E-837A-9E29AFC16A4C}" dt="2024-11-19T02:52:21.440" v="404" actId="20577"/>
          <ac:spMkLst>
            <pc:docMk/>
            <pc:sldMk cId="1940909134" sldId="295"/>
            <ac:spMk id="17" creationId="{2A8D639E-6417-DFE4-FAF0-23FC4AE0BE7E}"/>
          </ac:spMkLst>
        </pc:spChg>
        <pc:spChg chg="mod">
          <ac:chgData name="ANGUELIDIS Victoire Pik Wai Anitza" userId="b21a7b23-3b71-4aee-9129-1598ee606812" providerId="ADAL" clId="{B7ACAE05-10D9-401E-837A-9E29AFC16A4C}" dt="2024-11-19T02:55:21.362" v="417" actId="208"/>
          <ac:spMkLst>
            <pc:docMk/>
            <pc:sldMk cId="1940909134" sldId="295"/>
            <ac:spMk id="18" creationId="{E25E0EAC-D4CF-9A82-74E9-F2821961FC9C}"/>
          </ac:spMkLst>
        </pc:spChg>
        <pc:spChg chg="mod">
          <ac:chgData name="ANGUELIDIS Victoire Pik Wai Anitza" userId="b21a7b23-3b71-4aee-9129-1598ee606812" providerId="ADAL" clId="{B7ACAE05-10D9-401E-837A-9E29AFC16A4C}" dt="2024-11-19T02:56:15.571" v="443" actId="20577"/>
          <ac:spMkLst>
            <pc:docMk/>
            <pc:sldMk cId="1940909134" sldId="295"/>
            <ac:spMk id="19" creationId="{9315B059-F583-1A54-43C4-6394FE177B31}"/>
          </ac:spMkLst>
        </pc:spChg>
        <pc:spChg chg="mod">
          <ac:chgData name="ANGUELIDIS Victoire Pik Wai Anitza" userId="b21a7b23-3b71-4aee-9129-1598ee606812" providerId="ADAL" clId="{B7ACAE05-10D9-401E-837A-9E29AFC16A4C}" dt="2024-11-19T02:55:57.336" v="431" actId="208"/>
          <ac:spMkLst>
            <pc:docMk/>
            <pc:sldMk cId="1940909134" sldId="295"/>
            <ac:spMk id="20" creationId="{5B063D79-5B5D-19A3-0CFD-627047D952BC}"/>
          </ac:spMkLst>
        </pc:spChg>
        <pc:spChg chg="mod">
          <ac:chgData name="ANGUELIDIS Victoire Pik Wai Anitza" userId="b21a7b23-3b71-4aee-9129-1598ee606812" providerId="ADAL" clId="{B7ACAE05-10D9-401E-837A-9E29AFC16A4C}" dt="2024-11-19T03:12:49.588" v="740" actId="20577"/>
          <ac:spMkLst>
            <pc:docMk/>
            <pc:sldMk cId="1940909134" sldId="295"/>
            <ac:spMk id="21" creationId="{C40AC76C-DDDC-D43F-6E7D-DDEA03FE16ED}"/>
          </ac:spMkLst>
        </pc:spChg>
        <pc:spChg chg="mod">
          <ac:chgData name="ANGUELIDIS Victoire Pik Wai Anitza" userId="b21a7b23-3b71-4aee-9129-1598ee606812" providerId="ADAL" clId="{B7ACAE05-10D9-401E-837A-9E29AFC16A4C}" dt="2024-11-19T02:56:02.574" v="432" actId="208"/>
          <ac:spMkLst>
            <pc:docMk/>
            <pc:sldMk cId="1940909134" sldId="295"/>
            <ac:spMk id="22" creationId="{F2CC7337-CBEF-8F66-8132-342411433252}"/>
          </ac:spMkLst>
        </pc:spChg>
        <pc:spChg chg="mod">
          <ac:chgData name="ANGUELIDIS Victoire Pik Wai Anitza" userId="b21a7b23-3b71-4aee-9129-1598ee606812" providerId="ADAL" clId="{B7ACAE05-10D9-401E-837A-9E29AFC16A4C}" dt="2024-11-19T03:14:11.653" v="761" actId="20577"/>
          <ac:spMkLst>
            <pc:docMk/>
            <pc:sldMk cId="1940909134" sldId="295"/>
            <ac:spMk id="23" creationId="{8A536A97-59F1-4C7D-702F-613A5B400473}"/>
          </ac:spMkLst>
        </pc:spChg>
        <pc:spChg chg="mod">
          <ac:chgData name="ANGUELIDIS Victoire Pik Wai Anitza" userId="b21a7b23-3b71-4aee-9129-1598ee606812" providerId="ADAL" clId="{B7ACAE05-10D9-401E-837A-9E29AFC16A4C}" dt="2024-11-19T02:59:32.250" v="488" actId="1076"/>
          <ac:spMkLst>
            <pc:docMk/>
            <pc:sldMk cId="1940909134" sldId="295"/>
            <ac:spMk id="352" creationId="{00000000-0000-0000-0000-000000000000}"/>
          </ac:spMkLst>
        </pc:spChg>
        <pc:spChg chg="mod">
          <ac:chgData name="ANGUELIDIS Victoire Pik Wai Anitza" userId="b21a7b23-3b71-4aee-9129-1598ee606812" providerId="ADAL" clId="{B7ACAE05-10D9-401E-837A-9E29AFC16A4C}" dt="2024-11-19T02:59:46.384" v="489" actId="207"/>
          <ac:spMkLst>
            <pc:docMk/>
            <pc:sldMk cId="1940909134" sldId="295"/>
            <ac:spMk id="361" creationId="{00000000-0000-0000-0000-000000000000}"/>
          </ac:spMkLst>
        </pc:spChg>
      </pc:sldChg>
      <pc:sldChg chg="add del">
        <pc:chgData name="ANGUELIDIS Victoire Pik Wai Anitza" userId="b21a7b23-3b71-4aee-9129-1598ee606812" providerId="ADAL" clId="{B7ACAE05-10D9-401E-837A-9E29AFC16A4C}" dt="2024-11-19T02:20:04.111" v="16" actId="47"/>
        <pc:sldMkLst>
          <pc:docMk/>
          <pc:sldMk cId="2334578816" sldId="295"/>
        </pc:sldMkLst>
      </pc:sldChg>
      <pc:sldChg chg="addSp delSp modSp add mod ord">
        <pc:chgData name="ANGUELIDIS Victoire Pik Wai Anitza" userId="b21a7b23-3b71-4aee-9129-1598ee606812" providerId="ADAL" clId="{B7ACAE05-10D9-401E-837A-9E29AFC16A4C}" dt="2024-11-19T04:14:06.703" v="1197" actId="20577"/>
        <pc:sldMkLst>
          <pc:docMk/>
          <pc:sldMk cId="161876658" sldId="296"/>
        </pc:sldMkLst>
        <pc:spChg chg="del mod">
          <ac:chgData name="ANGUELIDIS Victoire Pik Wai Anitza" userId="b21a7b23-3b71-4aee-9129-1598ee606812" providerId="ADAL" clId="{B7ACAE05-10D9-401E-837A-9E29AFC16A4C}" dt="2024-11-19T04:02:35.731" v="1093" actId="478"/>
          <ac:spMkLst>
            <pc:docMk/>
            <pc:sldMk cId="161876658" sldId="296"/>
            <ac:spMk id="3" creationId="{D47BD113-1932-65C8-0333-F36466ADA6EB}"/>
          </ac:spMkLst>
        </pc:spChg>
        <pc:spChg chg="add mod">
          <ac:chgData name="ANGUELIDIS Victoire Pik Wai Anitza" userId="b21a7b23-3b71-4aee-9129-1598ee606812" providerId="ADAL" clId="{B7ACAE05-10D9-401E-837A-9E29AFC16A4C}" dt="2024-11-19T04:13:21.766" v="1129" actId="113"/>
          <ac:spMkLst>
            <pc:docMk/>
            <pc:sldMk cId="161876658" sldId="296"/>
            <ac:spMk id="6" creationId="{4763F460-2C92-5C42-E6F7-863610FB66EB}"/>
          </ac:spMkLst>
        </pc:spChg>
        <pc:spChg chg="add mod">
          <ac:chgData name="ANGUELIDIS Victoire Pik Wai Anitza" userId="b21a7b23-3b71-4aee-9129-1598ee606812" providerId="ADAL" clId="{B7ACAE05-10D9-401E-837A-9E29AFC16A4C}" dt="2024-11-19T04:14:06.703" v="1197" actId="20577"/>
          <ac:spMkLst>
            <pc:docMk/>
            <pc:sldMk cId="161876658" sldId="296"/>
            <ac:spMk id="7" creationId="{F8464CF1-6B32-4504-74E9-19439495EB50}"/>
          </ac:spMkLst>
        </pc:spChg>
        <pc:spChg chg="del">
          <ac:chgData name="ANGUELIDIS Victoire Pik Wai Anitza" userId="b21a7b23-3b71-4aee-9129-1598ee606812" providerId="ADAL" clId="{B7ACAE05-10D9-401E-837A-9E29AFC16A4C}" dt="2024-11-19T04:02:37.932" v="1095" actId="478"/>
          <ac:spMkLst>
            <pc:docMk/>
            <pc:sldMk cId="161876658" sldId="296"/>
            <ac:spMk id="192" creationId="{00000000-0000-0000-0000-000000000000}"/>
          </ac:spMkLst>
        </pc:spChg>
        <pc:spChg chg="mod">
          <ac:chgData name="ANGUELIDIS Victoire Pik Wai Anitza" userId="b21a7b23-3b71-4aee-9129-1598ee606812" providerId="ADAL" clId="{B7ACAE05-10D9-401E-837A-9E29AFC16A4C}" dt="2024-11-19T02:28:38.970" v="176" actId="1076"/>
          <ac:spMkLst>
            <pc:docMk/>
            <pc:sldMk cId="161876658" sldId="296"/>
            <ac:spMk id="195" creationId="{00000000-0000-0000-0000-000000000000}"/>
          </ac:spMkLst>
        </pc:spChg>
        <pc:spChg chg="del mod">
          <ac:chgData name="ANGUELIDIS Victoire Pik Wai Anitza" userId="b21a7b23-3b71-4aee-9129-1598ee606812" providerId="ADAL" clId="{B7ACAE05-10D9-401E-837A-9E29AFC16A4C}" dt="2024-11-19T04:02:36.832" v="1094" actId="478"/>
          <ac:spMkLst>
            <pc:docMk/>
            <pc:sldMk cId="161876658" sldId="296"/>
            <ac:spMk id="230" creationId="{00000000-0000-0000-0000-000000000000}"/>
          </ac:spMkLst>
        </pc:spChg>
        <pc:picChg chg="add mod">
          <ac:chgData name="ANGUELIDIS Victoire Pik Wai Anitza" userId="b21a7b23-3b71-4aee-9129-1598ee606812" providerId="ADAL" clId="{B7ACAE05-10D9-401E-837A-9E29AFC16A4C}" dt="2024-11-19T04:13:15.995" v="1128" actId="1076"/>
          <ac:picMkLst>
            <pc:docMk/>
            <pc:sldMk cId="161876658" sldId="296"/>
            <ac:picMk id="5" creationId="{1DFF01AE-ECCF-1452-476B-2B54587B2617}"/>
          </ac:picMkLst>
        </pc:picChg>
      </pc:sldChg>
      <pc:sldChg chg="modSp add mod ord">
        <pc:chgData name="ANGUELIDIS Victoire Pik Wai Anitza" userId="b21a7b23-3b71-4aee-9129-1598ee606812" providerId="ADAL" clId="{B7ACAE05-10D9-401E-837A-9E29AFC16A4C}" dt="2024-11-19T04:52:25.130" v="2433" actId="20577"/>
        <pc:sldMkLst>
          <pc:docMk/>
          <pc:sldMk cId="3907348759" sldId="297"/>
        </pc:sldMkLst>
        <pc:spChg chg="mod">
          <ac:chgData name="ANGUELIDIS Victoire Pik Wai Anitza" userId="b21a7b23-3b71-4aee-9129-1598ee606812" providerId="ADAL" clId="{B7ACAE05-10D9-401E-837A-9E29AFC16A4C}" dt="2024-11-19T03:16:29.353" v="793" actId="20577"/>
          <ac:spMkLst>
            <pc:docMk/>
            <pc:sldMk cId="3907348759" sldId="297"/>
            <ac:spMk id="3" creationId="{0A41D63E-7754-BFC5-CF21-51A5E2D37269}"/>
          </ac:spMkLst>
        </pc:spChg>
        <pc:spChg chg="mod">
          <ac:chgData name="ANGUELIDIS Victoire Pik Wai Anitza" userId="b21a7b23-3b71-4aee-9129-1598ee606812" providerId="ADAL" clId="{B7ACAE05-10D9-401E-837A-9E29AFC16A4C}" dt="2024-11-19T03:18:38.985" v="833" actId="20577"/>
          <ac:spMkLst>
            <pc:docMk/>
            <pc:sldMk cId="3907348759" sldId="297"/>
            <ac:spMk id="15" creationId="{867B7202-C657-8778-B055-2D2B044BFC78}"/>
          </ac:spMkLst>
        </pc:spChg>
        <pc:spChg chg="mod">
          <ac:chgData name="ANGUELIDIS Victoire Pik Wai Anitza" userId="b21a7b23-3b71-4aee-9129-1598ee606812" providerId="ADAL" clId="{B7ACAE05-10D9-401E-837A-9E29AFC16A4C}" dt="2024-11-19T04:52:25.130" v="2433" actId="20577"/>
          <ac:spMkLst>
            <pc:docMk/>
            <pc:sldMk cId="3907348759" sldId="297"/>
            <ac:spMk id="17" creationId="{2A8D639E-6417-DFE4-FAF0-23FC4AE0BE7E}"/>
          </ac:spMkLst>
        </pc:spChg>
        <pc:spChg chg="mod">
          <ac:chgData name="ANGUELIDIS Victoire Pik Wai Anitza" userId="b21a7b23-3b71-4aee-9129-1598ee606812" providerId="ADAL" clId="{B7ACAE05-10D9-401E-837A-9E29AFC16A4C}" dt="2024-11-19T03:24:30.001" v="895" actId="20577"/>
          <ac:spMkLst>
            <pc:docMk/>
            <pc:sldMk cId="3907348759" sldId="297"/>
            <ac:spMk id="19" creationId="{9315B059-F583-1A54-43C4-6394FE177B31}"/>
          </ac:spMkLst>
        </pc:spChg>
        <pc:spChg chg="mod">
          <ac:chgData name="ANGUELIDIS Victoire Pik Wai Anitza" userId="b21a7b23-3b71-4aee-9129-1598ee606812" providerId="ADAL" clId="{B7ACAE05-10D9-401E-837A-9E29AFC16A4C}" dt="2024-11-19T03:29:36.139" v="935" actId="20577"/>
          <ac:spMkLst>
            <pc:docMk/>
            <pc:sldMk cId="3907348759" sldId="297"/>
            <ac:spMk id="21" creationId="{C40AC76C-DDDC-D43F-6E7D-DDEA03FE16ED}"/>
          </ac:spMkLst>
        </pc:spChg>
        <pc:spChg chg="mod">
          <ac:chgData name="ANGUELIDIS Victoire Pik Wai Anitza" userId="b21a7b23-3b71-4aee-9129-1598ee606812" providerId="ADAL" clId="{B7ACAE05-10D9-401E-837A-9E29AFC16A4C}" dt="2024-11-19T03:36:40.844" v="950" actId="20577"/>
          <ac:spMkLst>
            <pc:docMk/>
            <pc:sldMk cId="3907348759" sldId="297"/>
            <ac:spMk id="23" creationId="{8A536A97-59F1-4C7D-702F-613A5B400473}"/>
          </ac:spMkLst>
        </pc:spChg>
        <pc:spChg chg="mod">
          <ac:chgData name="ANGUELIDIS Victoire Pik Wai Anitza" userId="b21a7b23-3b71-4aee-9129-1598ee606812" providerId="ADAL" clId="{B7ACAE05-10D9-401E-837A-9E29AFC16A4C}" dt="2024-11-19T03:10:14.174" v="662" actId="20577"/>
          <ac:spMkLst>
            <pc:docMk/>
            <pc:sldMk cId="3907348759" sldId="297"/>
            <ac:spMk id="361" creationId="{00000000-0000-0000-0000-000000000000}"/>
          </ac:spMkLst>
        </pc:spChg>
      </pc:sldChg>
      <pc:sldChg chg="modSp add mod ord">
        <pc:chgData name="ANGUELIDIS Victoire Pik Wai Anitza" userId="b21a7b23-3b71-4aee-9129-1598ee606812" providerId="ADAL" clId="{B7ACAE05-10D9-401E-837A-9E29AFC16A4C}" dt="2024-11-19T04:16:18.952" v="1300"/>
        <pc:sldMkLst>
          <pc:docMk/>
          <pc:sldMk cId="2282306632" sldId="298"/>
        </pc:sldMkLst>
        <pc:spChg chg="mod">
          <ac:chgData name="ANGUELIDIS Victoire Pik Wai Anitza" userId="b21a7b23-3b71-4aee-9129-1598ee606812" providerId="ADAL" clId="{B7ACAE05-10D9-401E-837A-9E29AFC16A4C}" dt="2024-11-19T03:38:06.438" v="970" actId="20577"/>
          <ac:spMkLst>
            <pc:docMk/>
            <pc:sldMk cId="2282306632" sldId="298"/>
            <ac:spMk id="3" creationId="{0A41D63E-7754-BFC5-CF21-51A5E2D37269}"/>
          </ac:spMkLst>
        </pc:spChg>
        <pc:spChg chg="mod">
          <ac:chgData name="ANGUELIDIS Victoire Pik Wai Anitza" userId="b21a7b23-3b71-4aee-9129-1598ee606812" providerId="ADAL" clId="{B7ACAE05-10D9-401E-837A-9E29AFC16A4C}" dt="2024-11-19T03:43:40.589" v="1050" actId="20577"/>
          <ac:spMkLst>
            <pc:docMk/>
            <pc:sldMk cId="2282306632" sldId="298"/>
            <ac:spMk id="15" creationId="{867B7202-C657-8778-B055-2D2B044BFC78}"/>
          </ac:spMkLst>
        </pc:spChg>
        <pc:spChg chg="mod">
          <ac:chgData name="ANGUELIDIS Victoire Pik Wai Anitza" userId="b21a7b23-3b71-4aee-9129-1598ee606812" providerId="ADAL" clId="{B7ACAE05-10D9-401E-837A-9E29AFC16A4C}" dt="2024-11-19T03:46:01.084" v="1060" actId="20577"/>
          <ac:spMkLst>
            <pc:docMk/>
            <pc:sldMk cId="2282306632" sldId="298"/>
            <ac:spMk id="17" creationId="{2A8D639E-6417-DFE4-FAF0-23FC4AE0BE7E}"/>
          </ac:spMkLst>
        </pc:spChg>
        <pc:spChg chg="mod">
          <ac:chgData name="ANGUELIDIS Victoire Pik Wai Anitza" userId="b21a7b23-3b71-4aee-9129-1598ee606812" providerId="ADAL" clId="{B7ACAE05-10D9-401E-837A-9E29AFC16A4C}" dt="2024-11-19T03:49:03.781" v="1070" actId="20577"/>
          <ac:spMkLst>
            <pc:docMk/>
            <pc:sldMk cId="2282306632" sldId="298"/>
            <ac:spMk id="19" creationId="{9315B059-F583-1A54-43C4-6394FE177B31}"/>
          </ac:spMkLst>
        </pc:spChg>
        <pc:spChg chg="mod">
          <ac:chgData name="ANGUELIDIS Victoire Pik Wai Anitza" userId="b21a7b23-3b71-4aee-9129-1598ee606812" providerId="ADAL" clId="{B7ACAE05-10D9-401E-837A-9E29AFC16A4C}" dt="2024-11-19T03:54:02.939" v="1080" actId="20577"/>
          <ac:spMkLst>
            <pc:docMk/>
            <pc:sldMk cId="2282306632" sldId="298"/>
            <ac:spMk id="21" creationId="{C40AC76C-DDDC-D43F-6E7D-DDEA03FE16ED}"/>
          </ac:spMkLst>
        </pc:spChg>
        <pc:spChg chg="mod">
          <ac:chgData name="ANGUELIDIS Victoire Pik Wai Anitza" userId="b21a7b23-3b71-4aee-9129-1598ee606812" providerId="ADAL" clId="{B7ACAE05-10D9-401E-837A-9E29AFC16A4C}" dt="2024-11-19T04:01:56.239" v="1092" actId="20577"/>
          <ac:spMkLst>
            <pc:docMk/>
            <pc:sldMk cId="2282306632" sldId="298"/>
            <ac:spMk id="23" creationId="{8A536A97-59F1-4C7D-702F-613A5B400473}"/>
          </ac:spMkLst>
        </pc:spChg>
        <pc:spChg chg="mod">
          <ac:chgData name="ANGUELIDIS Victoire Pik Wai Anitza" userId="b21a7b23-3b71-4aee-9129-1598ee606812" providerId="ADAL" clId="{B7ACAE05-10D9-401E-837A-9E29AFC16A4C}" dt="2024-11-19T03:11:41.035" v="728" actId="404"/>
          <ac:spMkLst>
            <pc:docMk/>
            <pc:sldMk cId="2282306632" sldId="298"/>
            <ac:spMk id="361" creationId="{00000000-0000-0000-0000-000000000000}"/>
          </ac:spMkLst>
        </pc:spChg>
      </pc:sldChg>
      <pc:sldChg chg="addSp delSp modSp add mod">
        <pc:chgData name="ANGUELIDIS Victoire Pik Wai Anitza" userId="b21a7b23-3b71-4aee-9129-1598ee606812" providerId="ADAL" clId="{B7ACAE05-10D9-401E-837A-9E29AFC16A4C}" dt="2024-11-19T04:56:40.203" v="2460" actId="20577"/>
        <pc:sldMkLst>
          <pc:docMk/>
          <pc:sldMk cId="1907368881" sldId="299"/>
        </pc:sldMkLst>
        <pc:spChg chg="add mod ord">
          <ac:chgData name="ANGUELIDIS Victoire Pik Wai Anitza" userId="b21a7b23-3b71-4aee-9129-1598ee606812" providerId="ADAL" clId="{B7ACAE05-10D9-401E-837A-9E29AFC16A4C}" dt="2024-11-19T04:56:40.203" v="2460" actId="20577"/>
          <ac:spMkLst>
            <pc:docMk/>
            <pc:sldMk cId="1907368881" sldId="299"/>
            <ac:spMk id="8" creationId="{2F5E34B1-DBAD-15B7-6953-8BD0348A37A1}"/>
          </ac:spMkLst>
        </pc:spChg>
        <pc:picChg chg="add del mod">
          <ac:chgData name="ANGUELIDIS Victoire Pik Wai Anitza" userId="b21a7b23-3b71-4aee-9129-1598ee606812" providerId="ADAL" clId="{B7ACAE05-10D9-401E-837A-9E29AFC16A4C}" dt="2024-11-19T04:11:02.926" v="1109" actId="478"/>
          <ac:picMkLst>
            <pc:docMk/>
            <pc:sldMk cId="1907368881" sldId="299"/>
            <ac:picMk id="4" creationId="{125DAF06-CED3-31C0-AA6B-93BE2DE29918}"/>
          </ac:picMkLst>
        </pc:picChg>
        <pc:picChg chg="del">
          <ac:chgData name="ANGUELIDIS Victoire Pik Wai Anitza" userId="b21a7b23-3b71-4aee-9129-1598ee606812" providerId="ADAL" clId="{B7ACAE05-10D9-401E-837A-9E29AFC16A4C}" dt="2024-11-19T04:09:47.421" v="1100" actId="478"/>
          <ac:picMkLst>
            <pc:docMk/>
            <pc:sldMk cId="1907368881" sldId="299"/>
            <ac:picMk id="5" creationId="{1DFF01AE-ECCF-1452-476B-2B54587B2617}"/>
          </ac:picMkLst>
        </pc:picChg>
        <pc:picChg chg="add del mod">
          <ac:chgData name="ANGUELIDIS Victoire Pik Wai Anitza" userId="b21a7b23-3b71-4aee-9129-1598ee606812" providerId="ADAL" clId="{B7ACAE05-10D9-401E-837A-9E29AFC16A4C}" dt="2024-11-19T04:55:21.231" v="2434" actId="478"/>
          <ac:picMkLst>
            <pc:docMk/>
            <pc:sldMk cId="1907368881" sldId="299"/>
            <ac:picMk id="7" creationId="{ACC6FC19-0BD9-EF28-9909-7BFD5C36BB82}"/>
          </ac:picMkLst>
        </pc:picChg>
        <pc:picChg chg="add mod modCrop">
          <ac:chgData name="ANGUELIDIS Victoire Pik Wai Anitza" userId="b21a7b23-3b71-4aee-9129-1598ee606812" providerId="ADAL" clId="{B7ACAE05-10D9-401E-837A-9E29AFC16A4C}" dt="2024-11-19T04:56:16.752" v="2447" actId="1076"/>
          <ac:picMkLst>
            <pc:docMk/>
            <pc:sldMk cId="1907368881" sldId="299"/>
            <ac:picMk id="10" creationId="{D17F6B8E-BF6D-83DE-4AFC-2701A191E94F}"/>
          </ac:picMkLst>
        </pc:picChg>
      </pc:sldChg>
      <pc:sldChg chg="modSp add mod ord">
        <pc:chgData name="ANGUELIDIS Victoire Pik Wai Anitza" userId="b21a7b23-3b71-4aee-9129-1598ee606812" providerId="ADAL" clId="{B7ACAE05-10D9-401E-837A-9E29AFC16A4C}" dt="2024-11-19T04:18:02.585" v="1315" actId="20577"/>
        <pc:sldMkLst>
          <pc:docMk/>
          <pc:sldMk cId="106111367" sldId="300"/>
        </pc:sldMkLst>
        <pc:spChg chg="mod">
          <ac:chgData name="ANGUELIDIS Victoire Pik Wai Anitza" userId="b21a7b23-3b71-4aee-9129-1598ee606812" providerId="ADAL" clId="{B7ACAE05-10D9-401E-837A-9E29AFC16A4C}" dt="2024-11-19T04:15:48.428" v="1292" actId="20577"/>
          <ac:spMkLst>
            <pc:docMk/>
            <pc:sldMk cId="106111367" sldId="300"/>
            <ac:spMk id="584" creationId="{00000000-0000-0000-0000-000000000000}"/>
          </ac:spMkLst>
        </pc:spChg>
        <pc:spChg chg="mod">
          <ac:chgData name="ANGUELIDIS Victoire Pik Wai Anitza" userId="b21a7b23-3b71-4aee-9129-1598ee606812" providerId="ADAL" clId="{B7ACAE05-10D9-401E-837A-9E29AFC16A4C}" dt="2024-11-19T04:18:02.585" v="1315" actId="20577"/>
          <ac:spMkLst>
            <pc:docMk/>
            <pc:sldMk cId="106111367" sldId="300"/>
            <ac:spMk id="588" creationId="{00000000-0000-0000-0000-000000000000}"/>
          </ac:spMkLst>
        </pc:spChg>
      </pc:sldChg>
      <pc:sldChg chg="addSp delSp modSp add mod ord">
        <pc:chgData name="ANGUELIDIS Victoire Pik Wai Anitza" userId="b21a7b23-3b71-4aee-9129-1598ee606812" providerId="ADAL" clId="{B7ACAE05-10D9-401E-837A-9E29AFC16A4C}" dt="2024-11-19T04:20:15.308" v="1349" actId="1076"/>
        <pc:sldMkLst>
          <pc:docMk/>
          <pc:sldMk cId="886330263" sldId="301"/>
        </pc:sldMkLst>
        <pc:spChg chg="del">
          <ac:chgData name="ANGUELIDIS Victoire Pik Wai Anitza" userId="b21a7b23-3b71-4aee-9129-1598ee606812" providerId="ADAL" clId="{B7ACAE05-10D9-401E-837A-9E29AFC16A4C}" dt="2024-11-19T04:18:43.896" v="1324" actId="478"/>
          <ac:spMkLst>
            <pc:docMk/>
            <pc:sldMk cId="886330263" sldId="301"/>
            <ac:spMk id="8" creationId="{2F5E34B1-DBAD-15B7-6953-8BD0348A37A1}"/>
          </ac:spMkLst>
        </pc:spChg>
        <pc:spChg chg="mod">
          <ac:chgData name="ANGUELIDIS Victoire Pik Wai Anitza" userId="b21a7b23-3b71-4aee-9129-1598ee606812" providerId="ADAL" clId="{B7ACAE05-10D9-401E-837A-9E29AFC16A4C}" dt="2024-11-19T04:19:48.695" v="1344" actId="1076"/>
          <ac:spMkLst>
            <pc:docMk/>
            <pc:sldMk cId="886330263" sldId="301"/>
            <ac:spMk id="195" creationId="{00000000-0000-0000-0000-000000000000}"/>
          </ac:spMkLst>
        </pc:spChg>
        <pc:picChg chg="mod">
          <ac:chgData name="ANGUELIDIS Victoire Pik Wai Anitza" userId="b21a7b23-3b71-4aee-9129-1598ee606812" providerId="ADAL" clId="{B7ACAE05-10D9-401E-837A-9E29AFC16A4C}" dt="2024-11-19T04:19:45.002" v="1343" actId="1076"/>
          <ac:picMkLst>
            <pc:docMk/>
            <pc:sldMk cId="886330263" sldId="301"/>
            <ac:picMk id="2" creationId="{5D4E9E82-4869-1B98-3ABD-F45A192640D6}"/>
          </ac:picMkLst>
        </pc:picChg>
        <pc:picChg chg="add mod">
          <ac:chgData name="ANGUELIDIS Victoire Pik Wai Anitza" userId="b21a7b23-3b71-4aee-9129-1598ee606812" providerId="ADAL" clId="{B7ACAE05-10D9-401E-837A-9E29AFC16A4C}" dt="2024-11-19T04:20:15.308" v="1349" actId="1076"/>
          <ac:picMkLst>
            <pc:docMk/>
            <pc:sldMk cId="886330263" sldId="301"/>
            <ac:picMk id="4" creationId="{7F3DFCA6-D185-6C28-57A6-F9B916FF0BB0}"/>
          </ac:picMkLst>
        </pc:picChg>
        <pc:picChg chg="del">
          <ac:chgData name="ANGUELIDIS Victoire Pik Wai Anitza" userId="b21a7b23-3b71-4aee-9129-1598ee606812" providerId="ADAL" clId="{B7ACAE05-10D9-401E-837A-9E29AFC16A4C}" dt="2024-11-19T04:18:37.603" v="1323" actId="478"/>
          <ac:picMkLst>
            <pc:docMk/>
            <pc:sldMk cId="886330263" sldId="301"/>
            <ac:picMk id="7" creationId="{ACC6FC19-0BD9-EF28-9909-7BFD5C36BB82}"/>
          </ac:picMkLst>
        </pc:picChg>
      </pc:sldChg>
      <pc:sldChg chg="addSp modSp add mod">
        <pc:chgData name="ANGUELIDIS Victoire Pik Wai Anitza" userId="b21a7b23-3b71-4aee-9129-1598ee606812" providerId="ADAL" clId="{B7ACAE05-10D9-401E-837A-9E29AFC16A4C}" dt="2024-11-19T04:20:36.246" v="1354" actId="1076"/>
        <pc:sldMkLst>
          <pc:docMk/>
          <pc:sldMk cId="1316421766" sldId="302"/>
        </pc:sldMkLst>
        <pc:spChg chg="mod">
          <ac:chgData name="ANGUELIDIS Victoire Pik Wai Anitza" userId="b21a7b23-3b71-4aee-9129-1598ee606812" providerId="ADAL" clId="{B7ACAE05-10D9-401E-837A-9E29AFC16A4C}" dt="2024-11-19T04:19:30.433" v="1337" actId="1076"/>
          <ac:spMkLst>
            <pc:docMk/>
            <pc:sldMk cId="1316421766" sldId="302"/>
            <ac:spMk id="195" creationId="{00000000-0000-0000-0000-000000000000}"/>
          </ac:spMkLst>
        </pc:spChg>
        <pc:picChg chg="add mod">
          <ac:chgData name="ANGUELIDIS Victoire Pik Wai Anitza" userId="b21a7b23-3b71-4aee-9129-1598ee606812" providerId="ADAL" clId="{B7ACAE05-10D9-401E-837A-9E29AFC16A4C}" dt="2024-11-19T04:20:36.246" v="1354" actId="1076"/>
          <ac:picMkLst>
            <pc:docMk/>
            <pc:sldMk cId="1316421766" sldId="302"/>
            <ac:picMk id="4" creationId="{833F4127-695F-414C-E262-C60B90C7F3F6}"/>
          </ac:picMkLst>
        </pc:picChg>
      </pc:sldChg>
      <pc:sldChg chg="addSp delSp modSp add mod">
        <pc:chgData name="ANGUELIDIS Victoire Pik Wai Anitza" userId="b21a7b23-3b71-4aee-9129-1598ee606812" providerId="ADAL" clId="{B7ACAE05-10D9-401E-837A-9E29AFC16A4C}" dt="2024-11-19T04:21:04.911" v="1365" actId="1076"/>
        <pc:sldMkLst>
          <pc:docMk/>
          <pc:sldMk cId="2321342120" sldId="303"/>
        </pc:sldMkLst>
        <pc:spChg chg="mod">
          <ac:chgData name="ANGUELIDIS Victoire Pik Wai Anitza" userId="b21a7b23-3b71-4aee-9129-1598ee606812" providerId="ADAL" clId="{B7ACAE05-10D9-401E-837A-9E29AFC16A4C}" dt="2024-11-19T04:19:07.737" v="1331" actId="1076"/>
          <ac:spMkLst>
            <pc:docMk/>
            <pc:sldMk cId="2321342120" sldId="303"/>
            <ac:spMk id="195" creationId="{00000000-0000-0000-0000-000000000000}"/>
          </ac:spMkLst>
        </pc:spChg>
        <pc:picChg chg="add del mod">
          <ac:chgData name="ANGUELIDIS Victoire Pik Wai Anitza" userId="b21a7b23-3b71-4aee-9129-1598ee606812" providerId="ADAL" clId="{B7ACAE05-10D9-401E-837A-9E29AFC16A4C}" dt="2024-11-19T04:20:50.645" v="1358" actId="478"/>
          <ac:picMkLst>
            <pc:docMk/>
            <pc:sldMk cId="2321342120" sldId="303"/>
            <ac:picMk id="4" creationId="{A2BC4B9B-D8E9-D6B4-BA0A-8A505A779E0A}"/>
          </ac:picMkLst>
        </pc:picChg>
        <pc:picChg chg="add mod">
          <ac:chgData name="ANGUELIDIS Victoire Pik Wai Anitza" userId="b21a7b23-3b71-4aee-9129-1598ee606812" providerId="ADAL" clId="{B7ACAE05-10D9-401E-837A-9E29AFC16A4C}" dt="2024-11-19T04:21:04.911" v="1365" actId="1076"/>
          <ac:picMkLst>
            <pc:docMk/>
            <pc:sldMk cId="2321342120" sldId="303"/>
            <ac:picMk id="6" creationId="{674E79EC-27D6-9FAD-EEC6-CAA639394C8A}"/>
          </ac:picMkLst>
        </pc:picChg>
      </pc:sldChg>
      <pc:sldChg chg="addSp modSp add mod">
        <pc:chgData name="ANGUELIDIS Victoire Pik Wai Anitza" userId="b21a7b23-3b71-4aee-9129-1598ee606812" providerId="ADAL" clId="{B7ACAE05-10D9-401E-837A-9E29AFC16A4C}" dt="2024-11-19T04:22:02.340" v="1377" actId="1076"/>
        <pc:sldMkLst>
          <pc:docMk/>
          <pc:sldMk cId="2205682347" sldId="304"/>
        </pc:sldMkLst>
        <pc:picChg chg="add mod">
          <ac:chgData name="ANGUELIDIS Victoire Pik Wai Anitza" userId="b21a7b23-3b71-4aee-9129-1598ee606812" providerId="ADAL" clId="{B7ACAE05-10D9-401E-837A-9E29AFC16A4C}" dt="2024-11-19T04:22:02.340" v="1377" actId="1076"/>
          <ac:picMkLst>
            <pc:docMk/>
            <pc:sldMk cId="2205682347" sldId="304"/>
            <ac:picMk id="4" creationId="{1E4C3DDB-BEA8-95D4-4C64-BB0E018C1651}"/>
          </ac:picMkLst>
        </pc:picChg>
      </pc:sldChg>
      <pc:sldChg chg="addSp modSp add mod">
        <pc:chgData name="ANGUELIDIS Victoire Pik Wai Anitza" userId="b21a7b23-3b71-4aee-9129-1598ee606812" providerId="ADAL" clId="{B7ACAE05-10D9-401E-837A-9E29AFC16A4C}" dt="2024-11-19T04:21:38.214" v="1372" actId="1076"/>
        <pc:sldMkLst>
          <pc:docMk/>
          <pc:sldMk cId="1867376228" sldId="305"/>
        </pc:sldMkLst>
        <pc:picChg chg="add mod">
          <ac:chgData name="ANGUELIDIS Victoire Pik Wai Anitza" userId="b21a7b23-3b71-4aee-9129-1598ee606812" providerId="ADAL" clId="{B7ACAE05-10D9-401E-837A-9E29AFC16A4C}" dt="2024-11-19T04:21:38.214" v="1372" actId="1076"/>
          <ac:picMkLst>
            <pc:docMk/>
            <pc:sldMk cId="1867376228" sldId="305"/>
            <ac:picMk id="4" creationId="{6AFCD410-026E-CBC9-A31D-7A8D8C76B60B}"/>
          </ac:picMkLst>
        </pc:picChg>
      </pc:sldChg>
      <pc:sldChg chg="addSp delSp modSp add mod">
        <pc:chgData name="ANGUELIDIS Victoire Pik Wai Anitza" userId="b21a7b23-3b71-4aee-9129-1598ee606812" providerId="ADAL" clId="{B7ACAE05-10D9-401E-837A-9E29AFC16A4C}" dt="2024-11-19T04:22:35.178" v="1384" actId="1076"/>
        <pc:sldMkLst>
          <pc:docMk/>
          <pc:sldMk cId="1736676059" sldId="306"/>
        </pc:sldMkLst>
        <pc:picChg chg="del">
          <ac:chgData name="ANGUELIDIS Victoire Pik Wai Anitza" userId="b21a7b23-3b71-4aee-9129-1598ee606812" providerId="ADAL" clId="{B7ACAE05-10D9-401E-837A-9E29AFC16A4C}" dt="2024-11-19T04:22:11.618" v="1379" actId="478"/>
          <ac:picMkLst>
            <pc:docMk/>
            <pc:sldMk cId="1736676059" sldId="306"/>
            <ac:picMk id="4" creationId="{1E4C3DDB-BEA8-95D4-4C64-BB0E018C1651}"/>
          </ac:picMkLst>
        </pc:picChg>
        <pc:picChg chg="add mod">
          <ac:chgData name="ANGUELIDIS Victoire Pik Wai Anitza" userId="b21a7b23-3b71-4aee-9129-1598ee606812" providerId="ADAL" clId="{B7ACAE05-10D9-401E-837A-9E29AFC16A4C}" dt="2024-11-19T04:22:35.178" v="1384" actId="1076"/>
          <ac:picMkLst>
            <pc:docMk/>
            <pc:sldMk cId="1736676059" sldId="306"/>
            <ac:picMk id="5" creationId="{572F3C49-4501-2461-B7D4-C3741A8F4DFA}"/>
          </ac:picMkLst>
        </pc:picChg>
      </pc:sldChg>
      <pc:sldChg chg="addSp delSp modSp add mod">
        <pc:chgData name="ANGUELIDIS Victoire Pik Wai Anitza" userId="b21a7b23-3b71-4aee-9129-1598ee606812" providerId="ADAL" clId="{B7ACAE05-10D9-401E-837A-9E29AFC16A4C}" dt="2024-11-19T04:22:54.472" v="1391" actId="1076"/>
        <pc:sldMkLst>
          <pc:docMk/>
          <pc:sldMk cId="3297000841" sldId="307"/>
        </pc:sldMkLst>
        <pc:picChg chg="add mod">
          <ac:chgData name="ANGUELIDIS Victoire Pik Wai Anitza" userId="b21a7b23-3b71-4aee-9129-1598ee606812" providerId="ADAL" clId="{B7ACAE05-10D9-401E-837A-9E29AFC16A4C}" dt="2024-11-19T04:22:54.472" v="1391" actId="1076"/>
          <ac:picMkLst>
            <pc:docMk/>
            <pc:sldMk cId="3297000841" sldId="307"/>
            <ac:picMk id="4" creationId="{E657E3E0-9C74-32EB-FFCB-B558D9A41FD3}"/>
          </ac:picMkLst>
        </pc:picChg>
        <pc:picChg chg="del">
          <ac:chgData name="ANGUELIDIS Victoire Pik Wai Anitza" userId="b21a7b23-3b71-4aee-9129-1598ee606812" providerId="ADAL" clId="{B7ACAE05-10D9-401E-837A-9E29AFC16A4C}" dt="2024-11-19T04:22:40.396" v="1386" actId="478"/>
          <ac:picMkLst>
            <pc:docMk/>
            <pc:sldMk cId="3297000841" sldId="307"/>
            <ac:picMk id="5" creationId="{572F3C49-4501-2461-B7D4-C3741A8F4DFA}"/>
          </ac:picMkLst>
        </pc:picChg>
      </pc:sldChg>
      <pc:sldChg chg="addSp delSp modSp add mod ord">
        <pc:chgData name="ANGUELIDIS Victoire Pik Wai Anitza" userId="b21a7b23-3b71-4aee-9129-1598ee606812" providerId="ADAL" clId="{B7ACAE05-10D9-401E-837A-9E29AFC16A4C}" dt="2024-11-19T04:38:56.396" v="2228" actId="404"/>
        <pc:sldMkLst>
          <pc:docMk/>
          <pc:sldMk cId="1115883347" sldId="308"/>
        </pc:sldMkLst>
        <pc:spChg chg="add mod">
          <ac:chgData name="ANGUELIDIS Victoire Pik Wai Anitza" userId="b21a7b23-3b71-4aee-9129-1598ee606812" providerId="ADAL" clId="{B7ACAE05-10D9-401E-837A-9E29AFC16A4C}" dt="2024-11-19T04:35:35.506" v="1962" actId="20577"/>
          <ac:spMkLst>
            <pc:docMk/>
            <pc:sldMk cId="1115883347" sldId="308"/>
            <ac:spMk id="27" creationId="{5B199C04-1DF6-2B8E-53F8-9817818903A1}"/>
          </ac:spMkLst>
        </pc:spChg>
        <pc:spChg chg="add mod">
          <ac:chgData name="ANGUELIDIS Victoire Pik Wai Anitza" userId="b21a7b23-3b71-4aee-9129-1598ee606812" providerId="ADAL" clId="{B7ACAE05-10D9-401E-837A-9E29AFC16A4C}" dt="2024-11-19T04:35:56.925" v="1963" actId="1076"/>
          <ac:spMkLst>
            <pc:docMk/>
            <pc:sldMk cId="1115883347" sldId="308"/>
            <ac:spMk id="28" creationId="{1EFE302C-5441-1BFF-9A97-5FA7380EEC36}"/>
          </ac:spMkLst>
        </pc:spChg>
        <pc:spChg chg="add mod">
          <ac:chgData name="ANGUELIDIS Victoire Pik Wai Anitza" userId="b21a7b23-3b71-4aee-9129-1598ee606812" providerId="ADAL" clId="{B7ACAE05-10D9-401E-837A-9E29AFC16A4C}" dt="2024-11-19T04:33:35.377" v="1862" actId="207"/>
          <ac:spMkLst>
            <pc:docMk/>
            <pc:sldMk cId="1115883347" sldId="308"/>
            <ac:spMk id="29" creationId="{839C6188-039E-FA39-0DF2-459D2A83C377}"/>
          </ac:spMkLst>
        </pc:spChg>
        <pc:spChg chg="add mod">
          <ac:chgData name="ANGUELIDIS Victoire Pik Wai Anitza" userId="b21a7b23-3b71-4aee-9129-1598ee606812" providerId="ADAL" clId="{B7ACAE05-10D9-401E-837A-9E29AFC16A4C}" dt="2024-11-19T04:33:40.515" v="1863" actId="207"/>
          <ac:spMkLst>
            <pc:docMk/>
            <pc:sldMk cId="1115883347" sldId="308"/>
            <ac:spMk id="30" creationId="{E32FA6FD-1118-D3F1-5855-6FE5211F3961}"/>
          </ac:spMkLst>
        </pc:spChg>
        <pc:spChg chg="add mod">
          <ac:chgData name="ANGUELIDIS Victoire Pik Wai Anitza" userId="b21a7b23-3b71-4aee-9129-1598ee606812" providerId="ADAL" clId="{B7ACAE05-10D9-401E-837A-9E29AFC16A4C}" dt="2024-11-19T04:35:05.835" v="1923" actId="14100"/>
          <ac:spMkLst>
            <pc:docMk/>
            <pc:sldMk cId="1115883347" sldId="308"/>
            <ac:spMk id="31" creationId="{C7080FD1-7AAF-D1E1-3C20-7F988CE43A09}"/>
          </ac:spMkLst>
        </pc:spChg>
        <pc:spChg chg="add del mod">
          <ac:chgData name="ANGUELIDIS Victoire Pik Wai Anitza" userId="b21a7b23-3b71-4aee-9129-1598ee606812" providerId="ADAL" clId="{B7ACAE05-10D9-401E-837A-9E29AFC16A4C}" dt="2024-11-19T04:32:23.549" v="1829"/>
          <ac:spMkLst>
            <pc:docMk/>
            <pc:sldMk cId="1115883347" sldId="308"/>
            <ac:spMk id="32" creationId="{96F2A105-7E50-2FD6-C9DF-FE422802E410}"/>
          </ac:spMkLst>
        </pc:spChg>
        <pc:spChg chg="mod">
          <ac:chgData name="ANGUELIDIS Victoire Pik Wai Anitza" userId="b21a7b23-3b71-4aee-9129-1598ee606812" providerId="ADAL" clId="{B7ACAE05-10D9-401E-837A-9E29AFC16A4C}" dt="2024-11-19T04:38:56.396" v="2228" actId="404"/>
          <ac:spMkLst>
            <pc:docMk/>
            <pc:sldMk cId="1115883347" sldId="308"/>
            <ac:spMk id="195" creationId="{00000000-0000-0000-0000-000000000000}"/>
          </ac:spMkLst>
        </pc:spChg>
        <pc:grpChg chg="mod">
          <ac:chgData name="ANGUELIDIS Victoire Pik Wai Anitza" userId="b21a7b23-3b71-4aee-9129-1598ee606812" providerId="ADAL" clId="{B7ACAE05-10D9-401E-837A-9E29AFC16A4C}" dt="2024-11-19T04:25:55.583" v="1401"/>
          <ac:grpSpMkLst>
            <pc:docMk/>
            <pc:sldMk cId="1115883347" sldId="308"/>
            <ac:grpSpMk id="7" creationId="{62C1C8DB-8A82-B72D-3180-6785D447D606}"/>
          </ac:grpSpMkLst>
        </pc:grpChg>
        <pc:grpChg chg="mod">
          <ac:chgData name="ANGUELIDIS Victoire Pik Wai Anitza" userId="b21a7b23-3b71-4aee-9129-1598ee606812" providerId="ADAL" clId="{B7ACAE05-10D9-401E-837A-9E29AFC16A4C}" dt="2024-11-19T04:26:05.297" v="1406"/>
          <ac:grpSpMkLst>
            <pc:docMk/>
            <pc:sldMk cId="1115883347" sldId="308"/>
            <ac:grpSpMk id="12" creationId="{7F969EA5-B4BF-4B51-0CA2-098CF1551B88}"/>
          </ac:grpSpMkLst>
        </pc:grpChg>
        <pc:grpChg chg="mod">
          <ac:chgData name="ANGUELIDIS Victoire Pik Wai Anitza" userId="b21a7b23-3b71-4aee-9129-1598ee606812" providerId="ADAL" clId="{B7ACAE05-10D9-401E-837A-9E29AFC16A4C}" dt="2024-11-19T04:26:12.812" v="1413"/>
          <ac:grpSpMkLst>
            <pc:docMk/>
            <pc:sldMk cId="1115883347" sldId="308"/>
            <ac:grpSpMk id="19" creationId="{0FC09F25-42E3-3F3D-7272-DEF8046B2DC5}"/>
          </ac:grpSpMkLst>
        </pc:grpChg>
        <pc:grpChg chg="mod">
          <ac:chgData name="ANGUELIDIS Victoire Pik Wai Anitza" userId="b21a7b23-3b71-4aee-9129-1598ee606812" providerId="ADAL" clId="{B7ACAE05-10D9-401E-837A-9E29AFC16A4C}" dt="2024-11-19T04:26:12.812" v="1413"/>
          <ac:grpSpMkLst>
            <pc:docMk/>
            <pc:sldMk cId="1115883347" sldId="308"/>
            <ac:grpSpMk id="20" creationId="{96B8DF57-56DC-FEDA-1D87-CDD58EE0CC3F}"/>
          </ac:grpSpMkLst>
        </pc:grpChg>
        <pc:grpChg chg="mod">
          <ac:chgData name="ANGUELIDIS Victoire Pik Wai Anitza" userId="b21a7b23-3b71-4aee-9129-1598ee606812" providerId="ADAL" clId="{B7ACAE05-10D9-401E-837A-9E29AFC16A4C}" dt="2024-11-19T04:26:31.602" v="1421"/>
          <ac:grpSpMkLst>
            <pc:docMk/>
            <pc:sldMk cId="1115883347" sldId="308"/>
            <ac:grpSpMk id="26" creationId="{8D9DF05E-0FFE-385D-EC88-AEDB041CD886}"/>
          </ac:grpSpMkLst>
        </pc:grpChg>
        <pc:picChg chg="mod">
          <ac:chgData name="ANGUELIDIS Victoire Pik Wai Anitza" userId="b21a7b23-3b71-4aee-9129-1598ee606812" providerId="ADAL" clId="{B7ACAE05-10D9-401E-837A-9E29AFC16A4C}" dt="2024-11-19T04:31:46.009" v="1801" actId="1076"/>
          <ac:picMkLst>
            <pc:docMk/>
            <pc:sldMk cId="1115883347" sldId="308"/>
            <ac:picMk id="4" creationId="{1E4C3DDB-BEA8-95D4-4C64-BB0E018C1651}"/>
          </ac:picMkLst>
        </pc:picChg>
        <pc:inkChg chg="add mod">
          <ac:chgData name="ANGUELIDIS Victoire Pik Wai Anitza" userId="b21a7b23-3b71-4aee-9129-1598ee606812" providerId="ADAL" clId="{B7ACAE05-10D9-401E-837A-9E29AFC16A4C}" dt="2024-11-19T04:25:55.583" v="1401"/>
          <ac:inkMkLst>
            <pc:docMk/>
            <pc:sldMk cId="1115883347" sldId="308"/>
            <ac:inkMk id="3" creationId="{E0474B56-3F51-1454-91BB-344F7FBD2A44}"/>
          </ac:inkMkLst>
        </pc:inkChg>
        <pc:inkChg chg="add mod">
          <ac:chgData name="ANGUELIDIS Victoire Pik Wai Anitza" userId="b21a7b23-3b71-4aee-9129-1598ee606812" providerId="ADAL" clId="{B7ACAE05-10D9-401E-837A-9E29AFC16A4C}" dt="2024-11-19T04:25:55.583" v="1401"/>
          <ac:inkMkLst>
            <pc:docMk/>
            <pc:sldMk cId="1115883347" sldId="308"/>
            <ac:inkMk id="5" creationId="{9031917B-BEAF-7D9D-54F5-B84DC00877F6}"/>
          </ac:inkMkLst>
        </pc:inkChg>
        <pc:inkChg chg="add del mod">
          <ac:chgData name="ANGUELIDIS Victoire Pik Wai Anitza" userId="b21a7b23-3b71-4aee-9129-1598ee606812" providerId="ADAL" clId="{B7ACAE05-10D9-401E-837A-9E29AFC16A4C}" dt="2024-11-19T04:25:55.583" v="1401"/>
          <ac:inkMkLst>
            <pc:docMk/>
            <pc:sldMk cId="1115883347" sldId="308"/>
            <ac:inkMk id="6" creationId="{D8414155-AA20-7B25-9B81-DF9B10ACEF64}"/>
          </ac:inkMkLst>
        </pc:inkChg>
        <pc:inkChg chg="add">
          <ac:chgData name="ANGUELIDIS Victoire Pik Wai Anitza" userId="b21a7b23-3b71-4aee-9129-1598ee606812" providerId="ADAL" clId="{B7ACAE05-10D9-401E-837A-9E29AFC16A4C}" dt="2024-11-19T04:25:57.363" v="1402" actId="9405"/>
          <ac:inkMkLst>
            <pc:docMk/>
            <pc:sldMk cId="1115883347" sldId="308"/>
            <ac:inkMk id="8" creationId="{0DBB216C-AF40-B4D6-11AF-AA9997314E65}"/>
          </ac:inkMkLst>
        </pc:inkChg>
        <pc:inkChg chg="add mod">
          <ac:chgData name="ANGUELIDIS Victoire Pik Wai Anitza" userId="b21a7b23-3b71-4aee-9129-1598ee606812" providerId="ADAL" clId="{B7ACAE05-10D9-401E-837A-9E29AFC16A4C}" dt="2024-11-19T04:26:05.297" v="1406"/>
          <ac:inkMkLst>
            <pc:docMk/>
            <pc:sldMk cId="1115883347" sldId="308"/>
            <ac:inkMk id="9" creationId="{AB80FC0B-C777-E65F-23A9-67ACDD15891E}"/>
          </ac:inkMkLst>
        </pc:inkChg>
        <pc:inkChg chg="add mod">
          <ac:chgData name="ANGUELIDIS Victoire Pik Wai Anitza" userId="b21a7b23-3b71-4aee-9129-1598ee606812" providerId="ADAL" clId="{B7ACAE05-10D9-401E-837A-9E29AFC16A4C}" dt="2024-11-19T04:26:05.297" v="1406"/>
          <ac:inkMkLst>
            <pc:docMk/>
            <pc:sldMk cId="1115883347" sldId="308"/>
            <ac:inkMk id="10" creationId="{FD522E49-5B5B-D764-E389-58C1880B80F8}"/>
          </ac:inkMkLst>
        </pc:inkChg>
        <pc:inkChg chg="add mod">
          <ac:chgData name="ANGUELIDIS Victoire Pik Wai Anitza" userId="b21a7b23-3b71-4aee-9129-1598ee606812" providerId="ADAL" clId="{B7ACAE05-10D9-401E-837A-9E29AFC16A4C}" dt="2024-11-19T04:26:05.297" v="1406"/>
          <ac:inkMkLst>
            <pc:docMk/>
            <pc:sldMk cId="1115883347" sldId="308"/>
            <ac:inkMk id="11" creationId="{E0A2DF10-9E5F-1186-F678-3E1C2710D36E}"/>
          </ac:inkMkLst>
        </pc:inkChg>
        <pc:inkChg chg="add mod">
          <ac:chgData name="ANGUELIDIS Victoire Pik Wai Anitza" userId="b21a7b23-3b71-4aee-9129-1598ee606812" providerId="ADAL" clId="{B7ACAE05-10D9-401E-837A-9E29AFC16A4C}" dt="2024-11-19T04:26:12.812" v="1413"/>
          <ac:inkMkLst>
            <pc:docMk/>
            <pc:sldMk cId="1115883347" sldId="308"/>
            <ac:inkMk id="13" creationId="{2D857060-C9ED-EE45-6D8A-B8BDD784F8EA}"/>
          </ac:inkMkLst>
        </pc:inkChg>
        <pc:inkChg chg="add mod">
          <ac:chgData name="ANGUELIDIS Victoire Pik Wai Anitza" userId="b21a7b23-3b71-4aee-9129-1598ee606812" providerId="ADAL" clId="{B7ACAE05-10D9-401E-837A-9E29AFC16A4C}" dt="2024-11-19T04:26:12.812" v="1413"/>
          <ac:inkMkLst>
            <pc:docMk/>
            <pc:sldMk cId="1115883347" sldId="308"/>
            <ac:inkMk id="14" creationId="{E3480E22-D3C5-F4DE-54B4-0739F9A5AA47}"/>
          </ac:inkMkLst>
        </pc:inkChg>
        <pc:inkChg chg="add mod">
          <ac:chgData name="ANGUELIDIS Victoire Pik Wai Anitza" userId="b21a7b23-3b71-4aee-9129-1598ee606812" providerId="ADAL" clId="{B7ACAE05-10D9-401E-837A-9E29AFC16A4C}" dt="2024-11-19T04:26:12.812" v="1413"/>
          <ac:inkMkLst>
            <pc:docMk/>
            <pc:sldMk cId="1115883347" sldId="308"/>
            <ac:inkMk id="15" creationId="{BE303D56-2243-10A8-4A8B-43DA1B6020E8}"/>
          </ac:inkMkLst>
        </pc:inkChg>
        <pc:inkChg chg="add mod">
          <ac:chgData name="ANGUELIDIS Victoire Pik Wai Anitza" userId="b21a7b23-3b71-4aee-9129-1598ee606812" providerId="ADAL" clId="{B7ACAE05-10D9-401E-837A-9E29AFC16A4C}" dt="2024-11-19T04:26:12.812" v="1413"/>
          <ac:inkMkLst>
            <pc:docMk/>
            <pc:sldMk cId="1115883347" sldId="308"/>
            <ac:inkMk id="16" creationId="{F7886F79-3E4F-E550-0A4B-D64C1119A897}"/>
          </ac:inkMkLst>
        </pc:inkChg>
        <pc:inkChg chg="add mod">
          <ac:chgData name="ANGUELIDIS Victoire Pik Wai Anitza" userId="b21a7b23-3b71-4aee-9129-1598ee606812" providerId="ADAL" clId="{B7ACAE05-10D9-401E-837A-9E29AFC16A4C}" dt="2024-11-19T04:26:12.812" v="1413"/>
          <ac:inkMkLst>
            <pc:docMk/>
            <pc:sldMk cId="1115883347" sldId="308"/>
            <ac:inkMk id="17" creationId="{1C02D277-B07F-0EC0-9365-7AA72103C159}"/>
          </ac:inkMkLst>
        </pc:inkChg>
        <pc:inkChg chg="add mod">
          <ac:chgData name="ANGUELIDIS Victoire Pik Wai Anitza" userId="b21a7b23-3b71-4aee-9129-1598ee606812" providerId="ADAL" clId="{B7ACAE05-10D9-401E-837A-9E29AFC16A4C}" dt="2024-11-19T04:26:12.812" v="1413"/>
          <ac:inkMkLst>
            <pc:docMk/>
            <pc:sldMk cId="1115883347" sldId="308"/>
            <ac:inkMk id="18" creationId="{C5858825-C31F-B229-C41A-316D38CFC0DA}"/>
          </ac:inkMkLst>
        </pc:inkChg>
        <pc:inkChg chg="add del">
          <ac:chgData name="ANGUELIDIS Victoire Pik Wai Anitza" userId="b21a7b23-3b71-4aee-9129-1598ee606812" providerId="ADAL" clId="{B7ACAE05-10D9-401E-837A-9E29AFC16A4C}" dt="2024-11-19T04:26:22.017" v="1415" actId="9405"/>
          <ac:inkMkLst>
            <pc:docMk/>
            <pc:sldMk cId="1115883347" sldId="308"/>
            <ac:inkMk id="21" creationId="{324DA567-2914-0CE0-B2FD-023229804D11}"/>
          </ac:inkMkLst>
        </pc:inkChg>
        <pc:inkChg chg="add del">
          <ac:chgData name="ANGUELIDIS Victoire Pik Wai Anitza" userId="b21a7b23-3b71-4aee-9129-1598ee606812" providerId="ADAL" clId="{B7ACAE05-10D9-401E-837A-9E29AFC16A4C}" dt="2024-11-19T04:26:25.493" v="1417" actId="9405"/>
          <ac:inkMkLst>
            <pc:docMk/>
            <pc:sldMk cId="1115883347" sldId="308"/>
            <ac:inkMk id="22" creationId="{F4C8B4CD-0A1C-D68D-538E-DB0E63644A20}"/>
          </ac:inkMkLst>
        </pc:inkChg>
        <pc:inkChg chg="add mod">
          <ac:chgData name="ANGUELIDIS Victoire Pik Wai Anitza" userId="b21a7b23-3b71-4aee-9129-1598ee606812" providerId="ADAL" clId="{B7ACAE05-10D9-401E-837A-9E29AFC16A4C}" dt="2024-11-19T04:26:31.602" v="1421"/>
          <ac:inkMkLst>
            <pc:docMk/>
            <pc:sldMk cId="1115883347" sldId="308"/>
            <ac:inkMk id="23" creationId="{E207E617-3112-603F-0649-14B073A6ECA5}"/>
          </ac:inkMkLst>
        </pc:inkChg>
        <pc:inkChg chg="add mod">
          <ac:chgData name="ANGUELIDIS Victoire Pik Wai Anitza" userId="b21a7b23-3b71-4aee-9129-1598ee606812" providerId="ADAL" clId="{B7ACAE05-10D9-401E-837A-9E29AFC16A4C}" dt="2024-11-19T04:26:31.602" v="1421"/>
          <ac:inkMkLst>
            <pc:docMk/>
            <pc:sldMk cId="1115883347" sldId="308"/>
            <ac:inkMk id="24" creationId="{24417106-532F-0A27-9583-4855A90B6FEF}"/>
          </ac:inkMkLst>
        </pc:inkChg>
        <pc:inkChg chg="add mod">
          <ac:chgData name="ANGUELIDIS Victoire Pik Wai Anitza" userId="b21a7b23-3b71-4aee-9129-1598ee606812" providerId="ADAL" clId="{B7ACAE05-10D9-401E-837A-9E29AFC16A4C}" dt="2024-11-19T04:26:31.602" v="1421"/>
          <ac:inkMkLst>
            <pc:docMk/>
            <pc:sldMk cId="1115883347" sldId="308"/>
            <ac:inkMk id="25" creationId="{59A34DD1-8C7C-BE83-75BE-F821B70ED9E6}"/>
          </ac:inkMkLst>
        </pc:inkChg>
      </pc:sldChg>
      <pc:sldChg chg="addSp delSp modSp add mod">
        <pc:chgData name="ANGUELIDIS Victoire Pik Wai Anitza" userId="b21a7b23-3b71-4aee-9129-1598ee606812" providerId="ADAL" clId="{B7ACAE05-10D9-401E-837A-9E29AFC16A4C}" dt="2024-11-19T04:38:45.664" v="2227" actId="14100"/>
        <pc:sldMkLst>
          <pc:docMk/>
          <pc:sldMk cId="682276958" sldId="309"/>
        </pc:sldMkLst>
        <pc:spChg chg="add mod">
          <ac:chgData name="ANGUELIDIS Victoire Pik Wai Anitza" userId="b21a7b23-3b71-4aee-9129-1598ee606812" providerId="ADAL" clId="{B7ACAE05-10D9-401E-837A-9E29AFC16A4C}" dt="2024-11-19T04:38:01.413" v="2170" actId="1076"/>
          <ac:spMkLst>
            <pc:docMk/>
            <pc:sldMk cId="682276958" sldId="309"/>
            <ac:spMk id="44" creationId="{5EE6BE11-739E-BCEC-5A71-A9BD090CA36B}"/>
          </ac:spMkLst>
        </pc:spChg>
        <pc:spChg chg="mod">
          <ac:chgData name="ANGUELIDIS Victoire Pik Wai Anitza" userId="b21a7b23-3b71-4aee-9129-1598ee606812" providerId="ADAL" clId="{B7ACAE05-10D9-401E-837A-9E29AFC16A4C}" dt="2024-11-19T04:38:45.664" v="2227" actId="14100"/>
          <ac:spMkLst>
            <pc:docMk/>
            <pc:sldMk cId="682276958" sldId="309"/>
            <ac:spMk id="195" creationId="{00000000-0000-0000-0000-000000000000}"/>
          </ac:spMkLst>
        </pc:spChg>
        <pc:grpChg chg="del mod">
          <ac:chgData name="ANGUELIDIS Victoire Pik Wai Anitza" userId="b21a7b23-3b71-4aee-9129-1598ee606812" providerId="ADAL" clId="{B7ACAE05-10D9-401E-837A-9E29AFC16A4C}" dt="2024-11-19T04:27:23.081" v="1444"/>
          <ac:grpSpMkLst>
            <pc:docMk/>
            <pc:sldMk cId="682276958" sldId="309"/>
            <ac:grpSpMk id="8" creationId="{ABBEE36B-2901-E05A-346F-1A611BF4C790}"/>
          </ac:grpSpMkLst>
        </pc:grpChg>
        <pc:grpChg chg="del mod">
          <ac:chgData name="ANGUELIDIS Victoire Pik Wai Anitza" userId="b21a7b23-3b71-4aee-9129-1598ee606812" providerId="ADAL" clId="{B7ACAE05-10D9-401E-837A-9E29AFC16A4C}" dt="2024-11-19T04:27:23.080" v="1442"/>
          <ac:grpSpMkLst>
            <pc:docMk/>
            <pc:sldMk cId="682276958" sldId="309"/>
            <ac:grpSpMk id="12" creationId="{B5EBD8E0-DCEF-4B3F-3DC1-D4D516F45C8B}"/>
          </ac:grpSpMkLst>
        </pc:grpChg>
        <pc:grpChg chg="del mod">
          <ac:chgData name="ANGUELIDIS Victoire Pik Wai Anitza" userId="b21a7b23-3b71-4aee-9129-1598ee606812" providerId="ADAL" clId="{B7ACAE05-10D9-401E-837A-9E29AFC16A4C}" dt="2024-11-19T04:27:23.076" v="1437"/>
          <ac:grpSpMkLst>
            <pc:docMk/>
            <pc:sldMk cId="682276958" sldId="309"/>
            <ac:grpSpMk id="16" creationId="{19066485-ABF6-865F-BD41-9CF1FFC8C7CD}"/>
          </ac:grpSpMkLst>
        </pc:grpChg>
        <pc:grpChg chg="del mod">
          <ac:chgData name="ANGUELIDIS Victoire Pik Wai Anitza" userId="b21a7b23-3b71-4aee-9129-1598ee606812" providerId="ADAL" clId="{B7ACAE05-10D9-401E-837A-9E29AFC16A4C}" dt="2024-11-19T04:36:09.810" v="1972"/>
          <ac:grpSpMkLst>
            <pc:docMk/>
            <pc:sldMk cId="682276958" sldId="309"/>
            <ac:grpSpMk id="20" creationId="{1A03DB2A-8ED3-DD67-7B04-3DE8CAFED841}"/>
          </ac:grpSpMkLst>
        </pc:grpChg>
        <pc:grpChg chg="del mod">
          <ac:chgData name="ANGUELIDIS Victoire Pik Wai Anitza" userId="b21a7b23-3b71-4aee-9129-1598ee606812" providerId="ADAL" clId="{B7ACAE05-10D9-401E-837A-9E29AFC16A4C}" dt="2024-11-19T04:36:09.807" v="1966"/>
          <ac:grpSpMkLst>
            <pc:docMk/>
            <pc:sldMk cId="682276958" sldId="309"/>
            <ac:grpSpMk id="24" creationId="{A5B9BB9C-BB0D-8D88-0874-D396D164974D}"/>
          </ac:grpSpMkLst>
        </pc:grpChg>
        <pc:grpChg chg="mod">
          <ac:chgData name="ANGUELIDIS Victoire Pik Wai Anitza" userId="b21a7b23-3b71-4aee-9129-1598ee606812" providerId="ADAL" clId="{B7ACAE05-10D9-401E-837A-9E29AFC16A4C}" dt="2024-11-19T04:27:38.241" v="1460"/>
          <ac:grpSpMkLst>
            <pc:docMk/>
            <pc:sldMk cId="682276958" sldId="309"/>
            <ac:grpSpMk id="28" creationId="{AE95CBA8-A5AE-D343-38A9-6309336BC4D5}"/>
          </ac:grpSpMkLst>
        </pc:grpChg>
        <pc:grpChg chg="del mod">
          <ac:chgData name="ANGUELIDIS Victoire Pik Wai Anitza" userId="b21a7b23-3b71-4aee-9129-1598ee606812" providerId="ADAL" clId="{B7ACAE05-10D9-401E-837A-9E29AFC16A4C}" dt="2024-11-19T04:36:09.808" v="1968"/>
          <ac:grpSpMkLst>
            <pc:docMk/>
            <pc:sldMk cId="682276958" sldId="309"/>
            <ac:grpSpMk id="30" creationId="{E9571039-4A33-3DBD-502A-8B0AD0A43187}"/>
          </ac:grpSpMkLst>
        </pc:grpChg>
        <pc:grpChg chg="mod">
          <ac:chgData name="ANGUELIDIS Victoire Pik Wai Anitza" userId="b21a7b23-3b71-4aee-9129-1598ee606812" providerId="ADAL" clId="{B7ACAE05-10D9-401E-837A-9E29AFC16A4C}" dt="2024-11-19T04:27:46.411" v="1469"/>
          <ac:grpSpMkLst>
            <pc:docMk/>
            <pc:sldMk cId="682276958" sldId="309"/>
            <ac:grpSpMk id="35" creationId="{5AE6926B-B17B-672A-B2A0-FE4DC08F72E9}"/>
          </ac:grpSpMkLst>
        </pc:grpChg>
        <pc:grpChg chg="del mod">
          <ac:chgData name="ANGUELIDIS Victoire Pik Wai Anitza" userId="b21a7b23-3b71-4aee-9129-1598ee606812" providerId="ADAL" clId="{B7ACAE05-10D9-401E-837A-9E29AFC16A4C}" dt="2024-11-19T04:36:09.812" v="1974"/>
          <ac:grpSpMkLst>
            <pc:docMk/>
            <pc:sldMk cId="682276958" sldId="309"/>
            <ac:grpSpMk id="39" creationId="{A8AEB8DE-9B45-5D79-538B-A8CCEC0DD1D6}"/>
          </ac:grpSpMkLst>
        </pc:grpChg>
        <pc:grpChg chg="mod">
          <ac:chgData name="ANGUELIDIS Victoire Pik Wai Anitza" userId="b21a7b23-3b71-4aee-9129-1598ee606812" providerId="ADAL" clId="{B7ACAE05-10D9-401E-837A-9E29AFC16A4C}" dt="2024-11-19T04:28:06.631" v="1480"/>
          <ac:grpSpMkLst>
            <pc:docMk/>
            <pc:sldMk cId="682276958" sldId="309"/>
            <ac:grpSpMk id="43" creationId="{4AFD5FE7-1122-A66B-E644-17DFA05800B1}"/>
          </ac:grpSpMkLst>
        </pc:grpChg>
        <pc:picChg chg="mod">
          <ac:chgData name="ANGUELIDIS Victoire Pik Wai Anitza" userId="b21a7b23-3b71-4aee-9129-1598ee606812" providerId="ADAL" clId="{B7ACAE05-10D9-401E-837A-9E29AFC16A4C}" dt="2024-11-19T04:27:16.146" v="1436" actId="1076"/>
          <ac:picMkLst>
            <pc:docMk/>
            <pc:sldMk cId="682276958" sldId="309"/>
            <ac:picMk id="5" creationId="{572F3C49-4501-2461-B7D4-C3741A8F4DFA}"/>
          </ac:picMkLst>
        </pc:picChg>
        <pc:inkChg chg="add del">
          <ac:chgData name="ANGUELIDIS Victoire Pik Wai Anitza" userId="b21a7b23-3b71-4aee-9129-1598ee606812" providerId="ADAL" clId="{B7ACAE05-10D9-401E-837A-9E29AFC16A4C}" dt="2024-11-19T04:27:23.079" v="1441"/>
          <ac:inkMkLst>
            <pc:docMk/>
            <pc:sldMk cId="682276958" sldId="309"/>
            <ac:inkMk id="3" creationId="{BE778A6F-EAB0-8D1D-C58B-786B22899123}"/>
          </ac:inkMkLst>
        </pc:inkChg>
        <pc:inkChg chg="add del mod">
          <ac:chgData name="ANGUELIDIS Victoire Pik Wai Anitza" userId="b21a7b23-3b71-4aee-9129-1598ee606812" providerId="ADAL" clId="{B7ACAE05-10D9-401E-837A-9E29AFC16A4C}" dt="2024-11-19T04:27:23.081" v="1444"/>
          <ac:inkMkLst>
            <pc:docMk/>
            <pc:sldMk cId="682276958" sldId="309"/>
            <ac:inkMk id="4" creationId="{6B802CC5-5D6D-5D80-1252-1FBCD835FB24}"/>
          </ac:inkMkLst>
        </pc:inkChg>
        <pc:inkChg chg="add del mod">
          <ac:chgData name="ANGUELIDIS Victoire Pik Wai Anitza" userId="b21a7b23-3b71-4aee-9129-1598ee606812" providerId="ADAL" clId="{B7ACAE05-10D9-401E-837A-9E29AFC16A4C}" dt="2024-11-19T04:27:23.078" v="1439"/>
          <ac:inkMkLst>
            <pc:docMk/>
            <pc:sldMk cId="682276958" sldId="309"/>
            <ac:inkMk id="6" creationId="{B298A67B-5F27-4AEB-9824-14AE66055ACD}"/>
          </ac:inkMkLst>
        </pc:inkChg>
        <pc:inkChg chg="add del mod">
          <ac:chgData name="ANGUELIDIS Victoire Pik Wai Anitza" userId="b21a7b23-3b71-4aee-9129-1598ee606812" providerId="ADAL" clId="{B7ACAE05-10D9-401E-837A-9E29AFC16A4C}" dt="2024-11-19T04:27:23.082" v="1446"/>
          <ac:inkMkLst>
            <pc:docMk/>
            <pc:sldMk cId="682276958" sldId="309"/>
            <ac:inkMk id="7" creationId="{85E8919D-1CCE-137B-704F-8C7805A85345}"/>
          </ac:inkMkLst>
        </pc:inkChg>
        <pc:inkChg chg="add del mod">
          <ac:chgData name="ANGUELIDIS Victoire Pik Wai Anitza" userId="b21a7b23-3b71-4aee-9129-1598ee606812" providerId="ADAL" clId="{B7ACAE05-10D9-401E-837A-9E29AFC16A4C}" dt="2024-11-19T04:27:23.081" v="1445"/>
          <ac:inkMkLst>
            <pc:docMk/>
            <pc:sldMk cId="682276958" sldId="309"/>
            <ac:inkMk id="9" creationId="{01CA293A-6390-8D9F-7066-D4C1C248186F}"/>
          </ac:inkMkLst>
        </pc:inkChg>
        <pc:inkChg chg="add del mod">
          <ac:chgData name="ANGUELIDIS Victoire Pik Wai Anitza" userId="b21a7b23-3b71-4aee-9129-1598ee606812" providerId="ADAL" clId="{B7ACAE05-10D9-401E-837A-9E29AFC16A4C}" dt="2024-11-19T04:27:23.080" v="1442"/>
          <ac:inkMkLst>
            <pc:docMk/>
            <pc:sldMk cId="682276958" sldId="309"/>
            <ac:inkMk id="10" creationId="{C71B26E9-B4D1-E4CC-65D6-B672E934EBCB}"/>
          </ac:inkMkLst>
        </pc:inkChg>
        <pc:inkChg chg="add del mod">
          <ac:chgData name="ANGUELIDIS Victoire Pik Wai Anitza" userId="b21a7b23-3b71-4aee-9129-1598ee606812" providerId="ADAL" clId="{B7ACAE05-10D9-401E-837A-9E29AFC16A4C}" dt="2024-11-19T04:27:23.078" v="1438"/>
          <ac:inkMkLst>
            <pc:docMk/>
            <pc:sldMk cId="682276958" sldId="309"/>
            <ac:inkMk id="11" creationId="{DF985562-6A1A-945E-A3AC-F33E72B85B53}"/>
          </ac:inkMkLst>
        </pc:inkChg>
        <pc:inkChg chg="add del">
          <ac:chgData name="ANGUELIDIS Victoire Pik Wai Anitza" userId="b21a7b23-3b71-4aee-9129-1598ee606812" providerId="ADAL" clId="{B7ACAE05-10D9-401E-837A-9E29AFC16A4C}" dt="2024-11-19T04:27:23.079" v="1440"/>
          <ac:inkMkLst>
            <pc:docMk/>
            <pc:sldMk cId="682276958" sldId="309"/>
            <ac:inkMk id="13" creationId="{0877FCC6-7F69-E6F8-E2CC-23C34378AC20}"/>
          </ac:inkMkLst>
        </pc:inkChg>
        <pc:inkChg chg="add del mod">
          <ac:chgData name="ANGUELIDIS Victoire Pik Wai Anitza" userId="b21a7b23-3b71-4aee-9129-1598ee606812" providerId="ADAL" clId="{B7ACAE05-10D9-401E-837A-9E29AFC16A4C}" dt="2024-11-19T04:27:23.080" v="1443"/>
          <ac:inkMkLst>
            <pc:docMk/>
            <pc:sldMk cId="682276958" sldId="309"/>
            <ac:inkMk id="14" creationId="{D126E97D-4ECB-0175-0364-38B7E84316AD}"/>
          </ac:inkMkLst>
        </pc:inkChg>
        <pc:inkChg chg="add del mod">
          <ac:chgData name="ANGUELIDIS Victoire Pik Wai Anitza" userId="b21a7b23-3b71-4aee-9129-1598ee606812" providerId="ADAL" clId="{B7ACAE05-10D9-401E-837A-9E29AFC16A4C}" dt="2024-11-19T04:27:23.076" v="1437"/>
          <ac:inkMkLst>
            <pc:docMk/>
            <pc:sldMk cId="682276958" sldId="309"/>
            <ac:inkMk id="15" creationId="{54283A51-E4AB-716E-D16E-ED2C936C33F2}"/>
          </ac:inkMkLst>
        </pc:inkChg>
        <pc:inkChg chg="add del mod">
          <ac:chgData name="ANGUELIDIS Victoire Pik Wai Anitza" userId="b21a7b23-3b71-4aee-9129-1598ee606812" providerId="ADAL" clId="{B7ACAE05-10D9-401E-837A-9E29AFC16A4C}" dt="2024-11-19T04:36:09.809" v="1971"/>
          <ac:inkMkLst>
            <pc:docMk/>
            <pc:sldMk cId="682276958" sldId="309"/>
            <ac:inkMk id="17" creationId="{87EAACFD-E659-7E24-578F-C3A54204ADB8}"/>
          </ac:inkMkLst>
        </pc:inkChg>
        <pc:inkChg chg="add del mod">
          <ac:chgData name="ANGUELIDIS Victoire Pik Wai Anitza" userId="b21a7b23-3b71-4aee-9129-1598ee606812" providerId="ADAL" clId="{B7ACAE05-10D9-401E-837A-9E29AFC16A4C}" dt="2024-11-19T04:36:09.811" v="1973"/>
          <ac:inkMkLst>
            <pc:docMk/>
            <pc:sldMk cId="682276958" sldId="309"/>
            <ac:inkMk id="18" creationId="{3ACEF51C-2B19-A246-A5C9-AF698238E158}"/>
          </ac:inkMkLst>
        </pc:inkChg>
        <pc:inkChg chg="add del mod">
          <ac:chgData name="ANGUELIDIS Victoire Pik Wai Anitza" userId="b21a7b23-3b71-4aee-9129-1598ee606812" providerId="ADAL" clId="{B7ACAE05-10D9-401E-837A-9E29AFC16A4C}" dt="2024-11-19T04:36:09.810" v="1972"/>
          <ac:inkMkLst>
            <pc:docMk/>
            <pc:sldMk cId="682276958" sldId="309"/>
            <ac:inkMk id="19" creationId="{D52725EB-E210-B52C-A3E8-7377E1BDA71B}"/>
          </ac:inkMkLst>
        </pc:inkChg>
        <pc:inkChg chg="add del mod">
          <ac:chgData name="ANGUELIDIS Victoire Pik Wai Anitza" userId="b21a7b23-3b71-4aee-9129-1598ee606812" providerId="ADAL" clId="{B7ACAE05-10D9-401E-837A-9E29AFC16A4C}" dt="2024-11-19T04:36:09.807" v="1966"/>
          <ac:inkMkLst>
            <pc:docMk/>
            <pc:sldMk cId="682276958" sldId="309"/>
            <ac:inkMk id="21" creationId="{F29653AE-CD5C-470B-1E0A-FFAD3A2A5956}"/>
          </ac:inkMkLst>
        </pc:inkChg>
        <pc:inkChg chg="add del mod">
          <ac:chgData name="ANGUELIDIS Victoire Pik Wai Anitza" userId="b21a7b23-3b71-4aee-9129-1598ee606812" providerId="ADAL" clId="{B7ACAE05-10D9-401E-837A-9E29AFC16A4C}" dt="2024-11-19T04:36:09.809" v="1970"/>
          <ac:inkMkLst>
            <pc:docMk/>
            <pc:sldMk cId="682276958" sldId="309"/>
            <ac:inkMk id="22" creationId="{94D84317-DB59-C474-C107-C64AE4091685}"/>
          </ac:inkMkLst>
        </pc:inkChg>
        <pc:inkChg chg="add del mod">
          <ac:chgData name="ANGUELIDIS Victoire Pik Wai Anitza" userId="b21a7b23-3b71-4aee-9129-1598ee606812" providerId="ADAL" clId="{B7ACAE05-10D9-401E-837A-9E29AFC16A4C}" dt="2024-11-19T04:36:09.805" v="1964"/>
          <ac:inkMkLst>
            <pc:docMk/>
            <pc:sldMk cId="682276958" sldId="309"/>
            <ac:inkMk id="23" creationId="{DB506427-EBD5-8E62-29D7-B1D2EBC978B1}"/>
          </ac:inkMkLst>
        </pc:inkChg>
        <pc:inkChg chg="add del mod">
          <ac:chgData name="ANGUELIDIS Victoire Pik Wai Anitza" userId="b21a7b23-3b71-4aee-9129-1598ee606812" providerId="ADAL" clId="{B7ACAE05-10D9-401E-837A-9E29AFC16A4C}" dt="2024-11-19T04:36:09.808" v="1969"/>
          <ac:inkMkLst>
            <pc:docMk/>
            <pc:sldMk cId="682276958" sldId="309"/>
            <ac:inkMk id="25" creationId="{35C53B53-557F-40B4-8CAF-620BE0FF0E0F}"/>
          </ac:inkMkLst>
        </pc:inkChg>
        <pc:inkChg chg="add del mod">
          <ac:chgData name="ANGUELIDIS Victoire Pik Wai Anitza" userId="b21a7b23-3b71-4aee-9129-1598ee606812" providerId="ADAL" clId="{B7ACAE05-10D9-401E-837A-9E29AFC16A4C}" dt="2024-11-19T04:36:09.808" v="1968"/>
          <ac:inkMkLst>
            <pc:docMk/>
            <pc:sldMk cId="682276958" sldId="309"/>
            <ac:inkMk id="26" creationId="{0C7CD50A-B320-49DF-5DB1-B9E7D6E0B627}"/>
          </ac:inkMkLst>
        </pc:inkChg>
        <pc:inkChg chg="add del mod">
          <ac:chgData name="ANGUELIDIS Victoire Pik Wai Anitza" userId="b21a7b23-3b71-4aee-9129-1598ee606812" providerId="ADAL" clId="{B7ACAE05-10D9-401E-837A-9E29AFC16A4C}" dt="2024-11-19T04:27:38.241" v="1460"/>
          <ac:inkMkLst>
            <pc:docMk/>
            <pc:sldMk cId="682276958" sldId="309"/>
            <ac:inkMk id="27" creationId="{D8C3D54E-67FF-CAC0-54BB-83EF2F5C20ED}"/>
          </ac:inkMkLst>
        </pc:inkChg>
        <pc:inkChg chg="add del mod">
          <ac:chgData name="ANGUELIDIS Victoire Pik Wai Anitza" userId="b21a7b23-3b71-4aee-9129-1598ee606812" providerId="ADAL" clId="{B7ACAE05-10D9-401E-837A-9E29AFC16A4C}" dt="2024-11-19T04:36:09.807" v="1967"/>
          <ac:inkMkLst>
            <pc:docMk/>
            <pc:sldMk cId="682276958" sldId="309"/>
            <ac:inkMk id="29" creationId="{3D648C44-74E7-1085-F39D-C7DCF367548F}"/>
          </ac:inkMkLst>
        </pc:inkChg>
        <pc:inkChg chg="add del mod">
          <ac:chgData name="ANGUELIDIS Victoire Pik Wai Anitza" userId="b21a7b23-3b71-4aee-9129-1598ee606812" providerId="ADAL" clId="{B7ACAE05-10D9-401E-837A-9E29AFC16A4C}" dt="2024-11-19T04:27:48.231" v="1472" actId="9405"/>
          <ac:inkMkLst>
            <pc:docMk/>
            <pc:sldMk cId="682276958" sldId="309"/>
            <ac:inkMk id="31" creationId="{ED25F774-1471-F6B4-2F7E-A4F025F15650}"/>
          </ac:inkMkLst>
        </pc:inkChg>
        <pc:inkChg chg="add del mod">
          <ac:chgData name="ANGUELIDIS Victoire Pik Wai Anitza" userId="b21a7b23-3b71-4aee-9129-1598ee606812" providerId="ADAL" clId="{B7ACAE05-10D9-401E-837A-9E29AFC16A4C}" dt="2024-11-19T04:27:47.831" v="1471" actId="9405"/>
          <ac:inkMkLst>
            <pc:docMk/>
            <pc:sldMk cId="682276958" sldId="309"/>
            <ac:inkMk id="32" creationId="{7E779F3F-1689-B91B-1CCA-7D0ADEC92D79}"/>
          </ac:inkMkLst>
        </pc:inkChg>
        <pc:inkChg chg="add del mod">
          <ac:chgData name="ANGUELIDIS Victoire Pik Wai Anitza" userId="b21a7b23-3b71-4aee-9129-1598ee606812" providerId="ADAL" clId="{B7ACAE05-10D9-401E-837A-9E29AFC16A4C}" dt="2024-11-19T04:27:47.430" v="1470" actId="9405"/>
          <ac:inkMkLst>
            <pc:docMk/>
            <pc:sldMk cId="682276958" sldId="309"/>
            <ac:inkMk id="33" creationId="{D2EAF891-A4C2-35FE-18D6-487CE7E11B42}"/>
          </ac:inkMkLst>
        </pc:inkChg>
        <pc:inkChg chg="add del mod">
          <ac:chgData name="ANGUELIDIS Victoire Pik Wai Anitza" userId="b21a7b23-3b71-4aee-9129-1598ee606812" providerId="ADAL" clId="{B7ACAE05-10D9-401E-837A-9E29AFC16A4C}" dt="2024-11-19T04:27:46.411" v="1469"/>
          <ac:inkMkLst>
            <pc:docMk/>
            <pc:sldMk cId="682276958" sldId="309"/>
            <ac:inkMk id="34" creationId="{5C3EB689-4466-8BF7-87DB-AE046865DF33}"/>
          </ac:inkMkLst>
        </pc:inkChg>
        <pc:inkChg chg="add del mod">
          <ac:chgData name="ANGUELIDIS Victoire Pik Wai Anitza" userId="b21a7b23-3b71-4aee-9129-1598ee606812" providerId="ADAL" clId="{B7ACAE05-10D9-401E-837A-9E29AFC16A4C}" dt="2024-11-19T04:36:09.814" v="1975"/>
          <ac:inkMkLst>
            <pc:docMk/>
            <pc:sldMk cId="682276958" sldId="309"/>
            <ac:inkMk id="36" creationId="{714EB020-9347-A904-1020-00586F7746BC}"/>
          </ac:inkMkLst>
        </pc:inkChg>
        <pc:inkChg chg="add del mod">
          <ac:chgData name="ANGUELIDIS Victoire Pik Wai Anitza" userId="b21a7b23-3b71-4aee-9129-1598ee606812" providerId="ADAL" clId="{B7ACAE05-10D9-401E-837A-9E29AFC16A4C}" dt="2024-11-19T04:36:09.806" v="1965"/>
          <ac:inkMkLst>
            <pc:docMk/>
            <pc:sldMk cId="682276958" sldId="309"/>
            <ac:inkMk id="37" creationId="{5C55B06C-0AF7-16A2-2707-522F02B14858}"/>
          </ac:inkMkLst>
        </pc:inkChg>
        <pc:inkChg chg="add del mod">
          <ac:chgData name="ANGUELIDIS Victoire Pik Wai Anitza" userId="b21a7b23-3b71-4aee-9129-1598ee606812" providerId="ADAL" clId="{B7ACAE05-10D9-401E-837A-9E29AFC16A4C}" dt="2024-11-19T04:36:09.812" v="1974"/>
          <ac:inkMkLst>
            <pc:docMk/>
            <pc:sldMk cId="682276958" sldId="309"/>
            <ac:inkMk id="38" creationId="{5C0603C8-6DAE-3FB7-2DDD-59B324699FE7}"/>
          </ac:inkMkLst>
        </pc:inkChg>
        <pc:inkChg chg="add mod">
          <ac:chgData name="ANGUELIDIS Victoire Pik Wai Anitza" userId="b21a7b23-3b71-4aee-9129-1598ee606812" providerId="ADAL" clId="{B7ACAE05-10D9-401E-837A-9E29AFC16A4C}" dt="2024-11-19T04:28:06.631" v="1480"/>
          <ac:inkMkLst>
            <pc:docMk/>
            <pc:sldMk cId="682276958" sldId="309"/>
            <ac:inkMk id="40" creationId="{AD24E931-DF55-34AE-93D4-5A39AB7C6606}"/>
          </ac:inkMkLst>
        </pc:inkChg>
        <pc:inkChg chg="add mod">
          <ac:chgData name="ANGUELIDIS Victoire Pik Wai Anitza" userId="b21a7b23-3b71-4aee-9129-1598ee606812" providerId="ADAL" clId="{B7ACAE05-10D9-401E-837A-9E29AFC16A4C}" dt="2024-11-19T04:28:06.631" v="1480"/>
          <ac:inkMkLst>
            <pc:docMk/>
            <pc:sldMk cId="682276958" sldId="309"/>
            <ac:inkMk id="41" creationId="{7D4E206D-E6ED-3F61-43BE-103DF7C6F80D}"/>
          </ac:inkMkLst>
        </pc:inkChg>
        <pc:inkChg chg="add mod">
          <ac:chgData name="ANGUELIDIS Victoire Pik Wai Anitza" userId="b21a7b23-3b71-4aee-9129-1598ee606812" providerId="ADAL" clId="{B7ACAE05-10D9-401E-837A-9E29AFC16A4C}" dt="2024-11-19T04:28:06.631" v="1480"/>
          <ac:inkMkLst>
            <pc:docMk/>
            <pc:sldMk cId="682276958" sldId="309"/>
            <ac:inkMk id="42" creationId="{F2762B1A-294B-E333-41AA-11AA89405480}"/>
          </ac:inkMkLst>
        </pc:inkChg>
      </pc:sldChg>
    </pc:docChg>
  </pc:docChgLst>
  <pc:docChgLst>
    <pc:chgData name="ANGUELIDIS Victoire Pik Wai Anitza" userId="b21a7b23-3b71-4aee-9129-1598ee606812" providerId="ADAL" clId="{6EC6A516-3FB0-450E-861E-D97FEECC3B91}"/>
    <pc:docChg chg="delSld">
      <pc:chgData name="ANGUELIDIS Victoire Pik Wai Anitza" userId="b21a7b23-3b71-4aee-9129-1598ee606812" providerId="ADAL" clId="{6EC6A516-3FB0-450E-861E-D97FEECC3B91}" dt="2024-11-19T04:58:45.645" v="0" actId="47"/>
      <pc:docMkLst>
        <pc:docMk/>
      </pc:docMkLst>
      <pc:sldChg chg="del">
        <pc:chgData name="ANGUELIDIS Victoire Pik Wai Anitza" userId="b21a7b23-3b71-4aee-9129-1598ee606812" providerId="ADAL" clId="{6EC6A516-3FB0-450E-861E-D97FEECC3B91}" dt="2024-11-19T04:58:45.645" v="0" actId="47"/>
        <pc:sldMkLst>
          <pc:docMk/>
          <pc:sldMk cId="0" sldId="260"/>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8T15:55:57.174"/>
    </inkml:context>
    <inkml:brush xml:id="br0">
      <inkml:brushProperty name="width" value="0.05" units="cm"/>
      <inkml:brushProperty name="height" value="0.05" units="cm"/>
    </inkml:brush>
  </inkml:definitions>
  <inkml:trace contextRef="#ctx0" brushRef="#br0">1 266 3223 0 0,'0'0'555'0'0,"3"0"882"0"0,-1 0-1052 0 0,0 1 0 0 0,0-1 0 0 0,0 0 0 0 0,1 1 0 0 0,-1 0 0 0 0,0-1 0 0 0,0 1 0 0 0,-1 0 0 0 0,6 3 1801 0 0,10 9 791 0 0,-14-12-2808 0 0,-1 0 0 0 0,1 1-1 0 0,0-1 1 0 0,0 0-1 0 0,0-1 1 0 0,0 1 0 0 0,0-1-1 0 0,0 1 1 0 0,0-1 0 0 0,0 0-1 0 0,0 0 1 0 0,0 0-1 0 0,0 0 1 0 0,0-1 0 0 0,0 1-1 0 0,0-1 1 0 0,-1 1 0 0 0,1-1-1 0 0,0 0 1 0 0,0-1-1 0 0,0 1 1 0 0,-1 0 0 0 0,6-4-1 0 0,5-4 75 0 0,-1 0 0 0 0,0-1 0 0 0,16-17 0 0 0,-12 11-10 0 0,2-2-84 0 0,20-27 1 0 0,12-14-25 0 0,-43 51-110 0 0,0 0 0 0 0,-1 0-1 0 0,9-14 1 0 0,13-21 6 0 0,-27 42 515 0 0,-1 10-233 0 0,-1-1-175 0 0,-1-1 0 0 0,0 1 1 0 0,-5 10-1 0 0,-1 6 154 0 0,-17 67 498 0 0,-48 213 654 0 0,71-292-1397 0 0,1 1-1 0 0,1 0 1 0 0,0 0 0 0 0,1 0-1 0 0,0 0 1 0 0,1 0 0 0 0,3 14-1 0 0,-4-25 4 0 0,-1-2-35 0 0,0 1 1 0 0,0-1-1 0 0,0 1 0 0 0,1 0 1 0 0,-1-1-1 0 0,0 1 0 0 0,0-1 1 0 0,1 1-1 0 0,-1-1 1 0 0,0 1-1 0 0,1-1 0 0 0,-1 1 1 0 0,0-1-1 0 0,1 0 0 0 0,-1 1 1 0 0,1-1-1 0 0,-1 0 0 0 0,1 1 1 0 0,0-1-1 0 0,6 5-5 0 0,3-5-109 0 0,-7 0-29 0 0,-1-1-1 0 0,1-1 1 0 0,-1 1 0 0 0,1 0 0 0 0,-1 0-1 0 0,0-1 1 0 0,1 0 0 0 0,-1 1 0 0 0,2-3-1 0 0,5-6-5629 0 0,-2 0-1380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5:57.362"/>
    </inkml:context>
    <inkml:brush xml:id="br0">
      <inkml:brushProperty name="width" value="0.05" units="cm"/>
      <inkml:brushProperty name="height" value="0.05" units="cm"/>
    </inkml:brush>
  </inkml:definitions>
  <inkml:trace contextRef="#ctx0" brushRef="#br0">1 0 12439 0 0,'0'0'12068'0'0,"1"1"-11748"0"0,4 3-95 0 0,-1 0 0 0 0,1 0 0 0 0,0-1 0 0 0,0 0 0 0 0,0 0-1 0 0,1 0 1 0 0,8 2 0 0 0,46 13 1157 0 0,-41-13-951 0 0,63 13 529 0 0,36 12-513 0 0,-35-7 157 0 0,-78-21-551 0 0,-4-1 163 0 0,-1 0-136 0 0,2 3-1 0 0,-2-2-71 0 0,0-1 1 0 0,1 0-1 0 0,-1 1 1 0 0,0-1-1 0 0,0 0 1 0 0,0 0-1 0 0,0 1 1 0 0,0-1-1 0 0,-1 0 1 0 0,1 1-1 0 0,0-1 1 0 0,-1 0-1 0 0,1 0 1 0 0,0 1-1 0 0,-1-1 1 0 0,0 0 0 0 0,1 0-1 0 0,-1 0 1 0 0,0 0-1 0 0,1 0 1 0 0,-1 0-1 0 0,-1 2 1 0 0,-23 20 91 0 0,22-20-78 0 0,-30 24 36 0 0,-17 13 239 0 0,-52 57-1 0 0,101-96-291 0 0,0 0 0 0 0,0 0 0 0 0,1-1 0 0 0,-1 1 0 0 0,0 0 0 0 0,1 0 0 0 0,-1 0 0 0 0,1 0 0 0 0,-1 0 0 0 0,1 0 0 0 0,-1 0 0 0 0,0 2 0 0 0,-13 32 77 0 0,12-55-1482 0 0,7 12-271 0 0,4 1-469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02.896"/>
    </inkml:context>
    <inkml:brush xml:id="br0">
      <inkml:brushProperty name="width" value="0.05" units="cm"/>
      <inkml:brushProperty name="height" value="0.05" units="cm"/>
    </inkml:brush>
  </inkml:definitions>
  <inkml:trace contextRef="#ctx0" brushRef="#br0">509 0 13991 0 0,'0'0'639'0'0,"-6"2"217"0"0,-7 0 1286 0 0,-22 2 0 0 0,-3 1 1251 0 0,18 2-2300 0 0,16-5-924 0 0,1-1 0 0 0,0 0 0 0 0,-1 0-1 0 0,0 0 1 0 0,1 0 0 0 0,-7 1 0 0 0,-111-4 1286 0 0,82 0-1182 0 0,-89-1 784 0 0,74 3-484 0 0,49 0-562 0 0,0-1 0 0 0,4 1 42 0 0,0 0 0 0 0,0 1-49 0 0,0 0-1 0 0,0 0 1 0 0,0 0-1 0 0,0 1 0 0 0,0-1 1 0 0,0 0-1 0 0,0 0 1 0 0,1 1-1 0 0,-1-1 0 0 0,1 0 1 0 0,-1 1-1 0 0,1-1 0 0 0,-1 0 1 0 0,1 1-1 0 0,0-1 1 0 0,-1 1-1 0 0,1-1 0 0 0,0 1 1 0 0,0-1-1 0 0,0 1 1 0 0,1 1-1 0 0,-1-3-3 0 0,12 108 147 0 0,3 44 98 0 0,-12-103-198 0 0,-1-24-28 0 0,-1-1-1 0 0,-1 1 0 0 0,-1-1 0 0 0,-6 36 1 0 0,3-29 45 0 0,5-30-56 0 0,0 0 0 0 0,0 0 0 0 0,0-1 1 0 0,1 1-1 0 0,-1 0 0 0 0,0-1 0 0 0,0 1 0 0 0,0-1 1 0 0,0 1-1 0 0,1-1 0 0 0,-1 0 0 0 0,2 1 0 0 0,3-1 17 0 0,1 1 0 0 0,-1-1-1 0 0,1 0 1 0 0,-1-1-1 0 0,0 1 1 0 0,10-3 0 0 0,9-1 32 0 0,71-1 55 0 0,52-6-35 0 0,-80 3-77 0 0,-59 6-1744 0 0,0-1-4824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03.842"/>
    </inkml:context>
    <inkml:brush xml:id="br0">
      <inkml:brushProperty name="width" value="0.05" units="cm"/>
      <inkml:brushProperty name="height" value="0.05" units="cm"/>
    </inkml:brush>
  </inkml:definitions>
  <inkml:trace contextRef="#ctx0" brushRef="#br0">1283 428 8287 0 0,'0'0'756'0'0,"-8"3"-608"0"0,-1 0 243 0 0,-1 0 3074 0 0,-1 0 1 0 0,1 0-1 0 0,-18 1 1 0 0,0-5-195 0 0,-375-74 250 0 0,351 61-3338 0 0,-57-24-1 0 0,-46-28 119 0 0,149 63-300 0 0,-149-83-1 0 0,5 2 0 0 0,104 65 0 0 0,-54-28 0 0 0,100 47-17 0 0,0 0 0 0 0,0 0 0 0 0,0 0 1 0 0,0-1-1 0 0,0 1 0 0 0,0 0 0 0 0,-1 0 0 0 0,1 0 0 0 0,0 0 0 0 0,0 0 0 0 0,0 0 0 0 0,0 0 1 0 0,0 0-1 0 0,0 0 0 0 0,0 0 0 0 0,0 0 0 0 0,0 0 0 0 0,-1 0 0 0 0,1-1 0 0 0,0 1 1 0 0,0 0-1 0 0,0 0 0 0 0,0 0 0 0 0,0 0 0 0 0,0 0 0 0 0,0 0 0 0 0,0 0 0 0 0,0 0 1 0 0,0-1-1 0 0,0 1 0 0 0,0 0 0 0 0,0 0 0 0 0,0 0 0 0 0,0 0 0 0 0,0 0 0 0 0,0 0 1 0 0,0 0-1 0 0,0-1 0 0 0,0 1 0 0 0,0 0 0 0 0,0 0 0 0 0,0 0 0 0 0,0 0 0 0 0,0 0 1 0 0,0 0-1 0 0,0 0 0 0 0,0-1 0 0 0,0 1 0 0 0,1 0 0 0 0,-1 0 0 0 0,0 0 0 0 0,0 0 0 0 0,0 0 1 0 0,0 0-1 0 0,0 0 0 0 0,0 0 0 0 0,0 0 0 0 0,0 0 0 0 0,0 0 0 0 0,1 0 0 0 0,-1-1 1 0 0,0 1-1 0 0,0 0 0 0 0,0 0 0 0 0,0 0 0 0 0,0 0 0 0 0,0 0 0 0 0,0 0 0 0 0,1 0 1 0 0,13-4-2940 0 0,-2 1-867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04.801"/>
    </inkml:context>
    <inkml:brush xml:id="br0">
      <inkml:brushProperty name="width" value="0.05" units="cm"/>
      <inkml:brushProperty name="height" value="0.05" units="cm"/>
    </inkml:brush>
  </inkml:definitions>
  <inkml:trace contextRef="#ctx0" brushRef="#br0">73 260 16495 0 0,'0'0'4480'0'0,"-7"10"-2169"0"0,7-3-2065 0 0,-1-1 0 0 0,1 1-1 0 0,0-1 1 0 0,0 1 0 0 0,1-1 0 0 0,0 0 0 0 0,0 1 0 0 0,0-1 0 0 0,4 9-1 0 0,1 10 215 0 0,28 168 1442 0 0,-34-190-1860 0 0,1-52-292 0 0,-11 6-332 0 0,-1-1 0 0 0,-25-64 0 0 0,-7-22 509 0 0,37 116 64 0 0,-2 0 134 0 0,8 13 616 0 0,2 2-606 0 0,2 0-58 0 0,1 1 1 0 0,0-1-1 0 0,-1 0 0 0 0,1 0 1 0 0,0-1-1 0 0,0 1 0 0 0,0-1 1 0 0,0 0-1 0 0,-1 0 0 0 0,1-1 1 0 0,0 0-1 0 0,0 1 0 0 0,0-2 0 0 0,5-1 1 0 0,10-4 190 0 0,-1-1-1 0 0,21-12 1 0 0,11-4 224 0 0,-24 14-292 0 0,53-10 0 0 0,-53 14-160 0 0,0 0 1 0 0,35-15-1 0 0,-57 19-38 0 0,-4 2 4 0 0,1 0 0 0 0,-1-1-1 0 0,1 0 1 0 0,-1 1 0 0 0,0-1-1 0 0,1 0 1 0 0,-1 0 0 0 0,0 0-1 0 0,0 0 1 0 0,0 0 0 0 0,1 0-1 0 0,0-2 1 0 0,3-4 53 0 0,5-12-1190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08.394"/>
    </inkml:context>
    <inkml:brush xml:id="br0">
      <inkml:brushProperty name="width" value="0.05" units="cm"/>
      <inkml:brushProperty name="height" value="0.05" units="cm"/>
    </inkml:brush>
  </inkml:definitions>
  <inkml:trace contextRef="#ctx0" brushRef="#br0">10 29 15807 0 0,'0'35'727'0'0,"-1"-28"-22"0"0,-2-5-453 0 0,-3-7 1760 0 0,6 4-1896 0 0,0 0-1 0 0,1 0 0 0 0,-1 0 1 0 0,0 0-1 0 0,0 0 0 0 0,1 0 1 0 0,-1 0-1 0 0,0 1 0 0 0,1-1 1 0 0,-1 0-1 0 0,1 0 1 0 0,-1 0-1 0 0,1 0 0 0 0,-1 1 1 0 0,1-1-1 0 0,0 0 0 0 0,-1 0 1 0 0,1 1-1 0 0,0-1 0 0 0,0 0 1 0 0,-1 1-1 0 0,1-1 0 0 0,0 1 1 0 0,0-1-1 0 0,0 1 1 0 0,0 0-1 0 0,0-1 0 0 0,1 1 1 0 0,4-2-76 0 0,0 0 0 0 0,1 1 0 0 0,9-1 0 0 0,4-1 215 0 0,109-25 357 0 0,-102 24-448 0 0,0 1 1 0 0,52 1 0 0 0,-75 2-72 0 0,0 0 0 0 0,-1 1 1 0 0,1-1-1 0 0,0 1 0 0 0,0 0 0 0 0,0 0 0 0 0,-1 0 1 0 0,1 0-1 0 0,0 1 0 0 0,-1-1 0 0 0,1 1 1 0 0,-1 0-1 0 0,0 0 0 0 0,0 1 0 0 0,0-1 1 0 0,0 0-1 0 0,0 1 0 0 0,0 0 0 0 0,0 0 1 0 0,-1 0-1 0 0,1 0 0 0 0,-1 0 0 0 0,0 0 1 0 0,0 1-1 0 0,0-1 0 0 0,-1 1 0 0 0,1-1 1 0 0,1 8-1 0 0,3 18 113 0 0,0-1 1 0 0,-3 1 0 0 0,1 49 0 0 0,-1-20 3 0 0,8 174 572 0 0,1 27-420 0 0,-2-194-294 0 0,-7-47-66 0 0,0 0-1 0 0,-1-1 1 0 0,-1 35 0 0 0,-7-18 115 0 0,4-32-107 0 0,1 0 1 0 0,0 0-1 0 0,0 0 1 0 0,-1 0-1 0 0,1 0 0 0 0,-1 0 1 0 0,1 0-1 0 0,-1-1 1 0 0,0 1-1 0 0,0-1 0 0 0,0 1 1 0 0,0-1-1 0 0,0 1 1 0 0,0-1-1 0 0,0 0 0 0 0,0 0 1 0 0,-1 0-1 0 0,1 0 1 0 0,0-1-1 0 0,-1 1 0 0 0,1-1 1 0 0,0 1-1 0 0,-1-1 1 0 0,-3 0-1 0 0,3 1-3 0 0,-171 35 245 0 0,41-6-99 0 0,107-28-361 0 0,27-10-2279 0 0,3-1 1014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09.848"/>
    </inkml:context>
    <inkml:brush xml:id="br0">
      <inkml:brushProperty name="width" value="0.05" units="cm"/>
      <inkml:brushProperty name="height" value="0.05" units="cm"/>
    </inkml:brush>
  </inkml:definitions>
  <inkml:trace contextRef="#ctx0" brushRef="#br0">1 437 7831 0 0,'0'0'8983'0'0,"1"-8"-5274"0"0,5 2-3421 0 0,1 1 0 0 0,0 0 0 0 0,1 0 0 0 0,-1 0 0 0 0,1 1 0 0 0,0 0 0 0 0,0 0 0 0 0,10-2 0 0 0,73-18 432 0 0,-66 18-420 0 0,5 0-103 0 0,234-64 982 0 0,-145 27-770 0 0,115-59 1 0 0,-216 93-380 0 0,-1-1 1 0 0,0-1-1 0 0,-1-1 0 0 0,28-25 1 0 0,-36 32-40 0 0,-1-1-1 0 0,1 1 1 0 0,1 0 0 0 0,-1 1 0 0 0,14-6 0 0 0,-5 3-307 0 0,13-3-5170 0 0,-20 8-2172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10.232"/>
    </inkml:context>
    <inkml:brush xml:id="br0">
      <inkml:brushProperty name="width" value="0.05" units="cm"/>
      <inkml:brushProperty name="height" value="0.05" units="cm"/>
    </inkml:brush>
  </inkml:definitions>
  <inkml:trace contextRef="#ctx0" brushRef="#br0">25 1 18487 0 0,'-24'6'3657'0'0,"25"-4"-3539"0"0,1-1-1 0 0,-1 0 0 0 0,1 0 0 0 0,-1 1 0 0 0,1-1 1 0 0,0 0-1 0 0,-1 0 0 0 0,1-1 0 0 0,3 2 0 0 0,11 4 86 0 0,0-1 0 0 0,1-1 0 0 0,23 2 0 0 0,-27-4-75 0 0,0 0 0 0 0,-1 0 0 0 0,1 1 0 0 0,-1 1-1 0 0,0 0 1 0 0,0 1 0 0 0,14 7 0 0 0,-23-11-106 0 0,-1 1 0 0 0,0 0 0 0 0,-1-1 1 0 0,1 1-1 0 0,0 0 0 0 0,0 0 0 0 0,-1 0 0 0 0,1 0 0 0 0,-1 0 0 0 0,0 1 0 0 0,1-1 1 0 0,-1 0-1 0 0,0 1 0 0 0,-1-1 0 0 0,1 0 0 0 0,0 1 0 0 0,-1-1 0 0 0,1 1 0 0 0,-1 0 1 0 0,0-1-1 0 0,1 1 0 0 0,-1-1 0 0 0,-1 1 0 0 0,1 2 0 0 0,-2 7 177 0 0,0 1 0 0 0,0-1 0 0 0,-8 20-1 0 0,6-20-122 0 0,-6 15 233 0 0,6-16-144 0 0,0-1 0 0 0,1 1 0 0 0,-3 12 0 0 0,6-20-208 0 0,0 0-1 0 0,-1 0 1 0 0,1 0 0 0 0,0-1 0 0 0,0 1 0 0 0,1 0 0 0 0,-1 0 0 0 0,0 0-1 0 0,1-1 1 0 0,0 1 0 0 0,0 0 0 0 0,0 0 0 0 0,0-1 0 0 0,0 1 0 0 0,0-1-1 0 0,1 1 1 0 0,1 2 0 0 0,2-1-922 0 0,0-1-54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11.131"/>
    </inkml:context>
    <inkml:brush xml:id="br0">
      <inkml:brushProperty name="width" value="0.05" units="cm"/>
      <inkml:brushProperty name="height" value="0.05" units="cm"/>
    </inkml:brush>
  </inkml:definitions>
  <inkml:trace contextRef="#ctx0" brushRef="#br0">10 118 13359 0 0,'-10'-2'7583'0'0,"22"-3"-6011"0"0,22-3-1681 0 0,31-8 632 0 0,118-45 1 0 0,-172 56-502 0 0,37-12 20 0 0,-44 16-34 0 0,0 0-1 0 0,0 0 1 0 0,1 1-1 0 0,-1-1 1 0 0,0 1-1 0 0,0 0 1 0 0,0 0-1 0 0,0 1 1 0 0,7 0-1 0 0,-10 0-4 0 0,0-1-1 0 0,0 0 1 0 0,0 0-1 0 0,-1 1 1 0 0,1-1-1 0 0,0 1 1 0 0,0-1-1 0 0,-1 0 1 0 0,1 1 0 0 0,0-1-1 0 0,-1 1 1 0 0,1 0-1 0 0,0-1 1 0 0,-1 1-1 0 0,1 0 1 0 0,-1-1-1 0 0,1 1 1 0 0,-1 0-1 0 0,1 0 1 0 0,-1-1-1 0 0,0 1 1 0 0,1 0 0 0 0,-1 0-1 0 0,0 0 1 0 0,1-1-1 0 0,-1 1 1 0 0,0 1-1 0 0,1 1 32 0 0,1 9 182 0 0,1 0 0 0 0,-2 0 0 0 0,0 0-1 0 0,0 1 1 0 0,-2 23 0 0 0,1 14 304 0 0,1-23-302 0 0,26 274 780 0 0,4-130-916 0 0,-6-42-28 0 0,-24-122-46 0 0,1 0-1 0 0,-1 0 1 0 0,-1 0-1 0 0,1 0 1 0 0,-1 0 0 0 0,-1 0-1 0 0,1 0 1 0 0,-1 0-1 0 0,-3 10 1 0 0,2-13 18 0 0,0-1 1 0 0,-1 1-1 0 0,0-1 0 0 0,1 0 0 0 0,-1 0 1 0 0,0 0-1 0 0,0 0 0 0 0,-1 0 0 0 0,1-1 0 0 0,0 0 1 0 0,-1 1-1 0 0,0-1 0 0 0,1-1 0 0 0,-8 4 1 0 0,-3 2-5 0 0,6-4 1 0 0,1 1 0 0 0,-1-1 0 0 0,0-1 0 0 0,0 1 0 0 0,0-1 0 0 0,-14 1-1 0 0,-49 0 169 0 0,52-3-178 0 0,1 2-4024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11.548"/>
    </inkml:context>
    <inkml:brush xml:id="br0">
      <inkml:brushProperty name="width" value="0.05" units="cm"/>
      <inkml:brushProperty name="height" value="0.05" units="cm"/>
    </inkml:brush>
  </inkml:definitions>
  <inkml:trace contextRef="#ctx0" brushRef="#br0">6 370 11055 0 0,'-6'-2'12093'0'0,"11"-1"-11880"0"0,-1 0 0 0 0,1 0-1 0 0,0 0 1 0 0,0 1-1 0 0,0-1 1 0 0,10-1-1 0 0,36-9 387 0 0,-28 9-355 0 0,309-79 1675 0 0,-138 26-1697 0 0,220-94 1 0 0,-324 113-1284 0 0,-88 37 673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11.901"/>
    </inkml:context>
    <inkml:brush xml:id="br0">
      <inkml:brushProperty name="width" value="0.05" units="cm"/>
      <inkml:brushProperty name="height" value="0.05" units="cm"/>
    </inkml:brush>
  </inkml:definitions>
  <inkml:trace contextRef="#ctx0" brushRef="#br0">7 0 19695 0 0,'0'0'903'0'0,"-1"0"-19"0"0,-4 1 770 0 0,6 1-1222 0 0,0 1-346 0 0,1-1 0 0 0,0 1 0 0 0,0-1 0 0 0,1 0 0 0 0,-1 1 0 0 0,1-1 0 0 0,-1 0-1 0 0,1-1 1 0 0,-1 1 0 0 0,1 0 0 0 0,0-1 0 0 0,0 1 0 0 0,0-1 0 0 0,0 0-1 0 0,5 1 1 0 0,8 2 112 0 0,-1-1 0 0 0,18 1-1 0 0,8 2 115 0 0,-29-4-239 0 0,-1 1 1 0 0,0 0-1 0 0,1 1 0 0 0,-1 0 0 0 0,19 12 1 0 0,-27-15-44 0 0,1 1 0 0 0,-2 1 1 0 0,1-1-1 0 0,0 0 1 0 0,0 1-1 0 0,-1-1 0 0 0,1 1 1 0 0,-1 0-1 0 0,0 0 0 0 0,0 0 1 0 0,0 0-1 0 0,0 0 0 0 0,0 1 1 0 0,-1-1-1 0 0,1 0 0 0 0,-1 1 1 0 0,0-1-1 0 0,0 1 0 0 0,0-1 1 0 0,-1 1-1 0 0,1 0 0 0 0,-1-1 1 0 0,0 6-1 0 0,-1 0 98 0 0,0 0 1 0 0,0-1-1 0 0,-1 1 1 0 0,0 0-1 0 0,-1-1 0 0 0,0 1 1 0 0,-7 13-1 0 0,-36 54 809 0 0,30-52-603 0 0,-13 27 0 0 0,11-20-254 0 0,-5 10-439 0 0,21-38-727 0 0,1 0 0 0 0,0-1-1 0 0,0 1 1 0 0,1 0 0 0 0,-1 0-1 0 0,1 0 1 0 0,-1 4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8T15:55:57.981"/>
    </inkml:context>
    <inkml:brush xml:id="br0">
      <inkml:brushProperty name="width" value="0.05" units="cm"/>
      <inkml:brushProperty name="height" value="0.05" units="cm"/>
    </inkml:brush>
  </inkml:definitions>
  <inkml:trace contextRef="#ctx0" brushRef="#br0">6 15 9583 0 0,'0'0'868'0'0,"-1"-1"-713"0"0,-2-3 0 0 0,2 4 554 0 0,4-6 2956 0 0,0 5-3460 0 0,1 0 1 0 0,-1 0-1 0 0,0 1 0 0 0,1 0 0 0 0,-1-1 0 0 0,0 1 0 0 0,1 0 0 0 0,-1 1 1 0 0,0-1-1 0 0,1 0 0 0 0,-1 1 0 0 0,0 0 0 0 0,0 0 0 0 0,1 0 0 0 0,-1 0 1 0 0,0 1-1 0 0,0-1 0 0 0,0 1 0 0 0,5 3 0 0 0,5 4 85 0 0,-1 0 1 0 0,-1 1-1 0 0,12 12 0 0 0,-4 0-12 0 0,-1 0-1 0 0,-2 2 0 0 0,0 0 1 0 0,-1 0-1 0 0,-2 1 0 0 0,11 28 0 0 0,-9-16-83 0 0,-2 0-1 0 0,-2 0 1 0 0,-1 1-1 0 0,6 54 1 0 0,-7-12 53 0 0,-3 90 0 0 0,-7-121-152 0 0,-2 0 0 0 0,-17 90 0 0 0,16-125-83 0 0,0 0-1 0 0,0 0 0 0 0,-2-1 1 0 0,1 0-1 0 0,-2 0 1 0 0,-8 14-1 0 0,14-26-73 0 0,0 1 0 0 0,0-1 0 0 0,0 1 0 0 0,0-1 0 0 0,0 0 0 0 0,0 1 0 0 0,0-1 0 0 0,-1 0-1 0 0,1 0 1 0 0,0 0 0 0 0,-1 0 0 0 0,1 0 0 0 0,-1 0 0 0 0,0 0 0 0 0,1 0 0 0 0,-1-1 0 0 0,1 1 0 0 0,-1-1 0 0 0,0 1 0 0 0,0-1 0 0 0,1 1 0 0 0,-1-1-1 0 0,0 0 1 0 0,0 0 0 0 0,1 0 0 0 0,-4 0 0 0 0,-5-5-790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28.652"/>
    </inkml:context>
    <inkml:brush xml:id="br0">
      <inkml:brushProperty name="width" value="0.05" units="cm"/>
      <inkml:brushProperty name="height" value="0.05" units="cm"/>
      <inkml:brushProperty name="color" value="#E71224"/>
    </inkml:brush>
  </inkml:definitions>
  <inkml:trace contextRef="#ctx0" brushRef="#br0">21 12 5983 0 0,'-9'0'15088'0'0,"5"6"-13948"0"0,3-5-592 0 0,0 0-1 0 0,1 0 0 0 0,-1 0 1 0 0,0 0-1 0 0,1 0 1 0 0,-1 0-1 0 0,1 0 0 0 0,-1 0 1 0 0,1 0-1 0 0,-1 0 0 0 0,1 0 1 0 0,-1 3 1291 0 0,21 0-1520 0 0,-7-5-113 0 0,-1 1 1 0 0,1 0 0 0 0,-1 1-1 0 0,17 2 1 0 0,-3 1 142 0 0,4-3-190 0 0,-26-1-159 0 0,21 1 11 0 0,-16 0 31 0 0,-2 1-20 0 0,-2 0 31 0 0,18 4 0 0 0,4-2 54 0 0,-17-3-107 0 0,-3 0 0 0 0,1-1 0 0 0,-1 0 0 0 0,12-3 0 0 0,-6 2 0 0 0,18 0 0 0 0,1-1 0 0 0,6-1 0 0 0,-34 2 0 0 0,4 0 0 0 0,27 2 0 0 0,-25 0 0 0 0,-1-1 0 0 0,0 0 0 0 0,0 1 0 0 0,-1 0 0 0 0,14 3 0 0 0,-14-1-2 0 0,-1-1-1 0 0,1-1 1 0 0,0 1 0 0 0,0-1 0 0 0,0 0-1 0 0,0-1 1 0 0,12-1 0 0 0,0-3-10 0 0,0-1 1 0 0,30-13-1 0 0,-47 17 12 0 0,13-4-78 0 0,19-1 209 0 0,-10 2-131 0 0,-13 1 0 0 0,1 1 0 0 0,20 0 0 0 0,-28 1 0 0 0,1 0 0 0 0,17 5 0 0 0,15 4 0 0 0,-14-4 0 0 0,-17-4 0 0 0,16-6 0 0 0,0 1 0 0 0,-11 1 0 0 0,-6 3 0 0 0,12-1 0 0 0,31 2 0 0 0,-42 0 0 0 0,1-1 0 0 0,0 1 0 0 0,-1 0 0 0 0,0 0 0 0 0,0 1 0 0 0,0 0 0 0 0,0 0 0 0 0,0 0 0 0 0,33 3 0 0 0,-29-4 0 0 0,-9 0 0 0 0,16 5 0 0 0,-15-5 0 0 0,-4-1 0 0 0,3 1 0 0 0,25 7 0 0 0,-13-3 0 0 0,-8-2 0 0 0,-1-1 0 0 0,1 0 0 0 0,-1 0 0 0 0,1 0 0 0 0,0-1 0 0 0,10 0 0 0 0,-8-1 0 0 0,0 0 0 0 0,4-1 0 0 0,-3 1 0 0 0,3 1 0 0 0,-2 0 0 0 0,-7 0 0 0 0,7 3 0 0 0,-6-2 0 0 0,5 1 0 0 0,27-1 0 0 0,-33-1 0 0 0,12 0 0 0 0,0 1 0 0 0,16 2 0 0 0,-29-3 0 0 0,1-1 0 0 0,12 5 0 0 0,-13-2 0 0 0,18-1 0 0 0,-15-1 0 0 0,-3 1 0 0 0,0-1 0 0 0,0 0 0 0 0,-1 0 0 0 0,1 0 0 0 0,0 0 0 0 0,0 0 0 0 0,0 0 0 0 0,-1 0 0 0 0,1-1 0 0 0,0 1 0 0 0,0-1 0 0 0,1 0 0 0 0,8 0 0 0 0,-10 0 0 0 0,21-6 0 0 0,-15 4 0 0 0,1-1 0 0 0,-1 1 0 0 0,1 0 0 0 0,1 1 0 0 0,11-2 0 0 0,-14 2 0 0 0,4-2 0 0 0,0 2 0 0 0,7-1 0 0 0,-9 2 0 0 0,18 1 0 0 0,-12 1 0 0 0,-4 0 0 0 0,-8-2 0 0 0,17-2 0 0 0,-11 2 0 0 0,-1-1 0 0 0,-7 2-19 0 0,0 0-1 0 0,0 0 1 0 0,-1 0 0 0 0,1 0-1 0 0,0 0 1 0 0,0 0 0 0 0,0-1-1 0 0,0 1 1 0 0,0 0 0 0 0,-1 0-1 0 0,1 0 1 0 0,0 0 0 0 0,0 0-1 0 0,0 0 1 0 0,0-1 0 0 0,0 1-1 0 0,0 0 1 0 0,0 0 0 0 0,0 0 0 0 0,0 0-1 0 0,0 0 1 0 0,-1-1 0 0 0,1 1-1 0 0,0 0 1 0 0,0 0 0 0 0,0 0-1 0 0,0 0 1 0 0,0-1 0 0 0,0 1-1 0 0,0 0 1 0 0,0 0 0 0 0,0 0-1 0 0,0 0 1 0 0,1-1 0 0 0,-1 1-1 0 0,0 0 1 0 0,0 0 0 0 0,0 0-1 0 0,0 0 1 0 0,0 0 0 0 0,0-1-1 0 0,0 1 1 0 0,0 0 0 0 0,0 0-1 0 0,0 0 1 0 0,1 0 0 0 0,-1 0-1 0 0,0 0 1 0 0,0-1 0 0 0,0 1-1 0 0,0 0 1 0 0,0 0 0 0 0,0 0 0 0 0,1 0-1 0 0,-1 0 1 0 0,0 0 0 0 0,0 0-1 0 0,0 0 1 0 0,0 0 0 0 0,1 0-1 0 0,-1 0 1 0 0,0 0 0 0 0,0 0-1 0 0,0 0 1 0 0,0 0 0 0 0,1 0-1 0 0,-1 0 1 0 0,0 0 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30.572"/>
    </inkml:context>
    <inkml:brush xml:id="br0">
      <inkml:brushProperty name="width" value="0.05" units="cm"/>
      <inkml:brushProperty name="height" value="0.05" units="cm"/>
      <inkml:brushProperty name="color" value="#E71224"/>
    </inkml:brush>
  </inkml:definitions>
  <inkml:trace contextRef="#ctx0" brushRef="#br0">0 53 8751 0 0,'0'0'18607'0'0,"5"-8"-17790"0"0,-3 3-597 0 0,0-1-135 0 0,-1 5 813 0 0,8-32 1731 0 0,-1 38-2384 0 0,1 17 6 0 0,0 11-67 0 0,2 50-104 0 0,4-18-80 0 0,31 47 0 0 0,-38-96 0 0 0,-1 0 0 0 0,2-1 0 0 0,0 0 0 0 0,12 15 0 0 0,50 53 0 0 0,-35-42 0 0 0,-23-27 0 0 0,1 0 0 0 0,1-1 0 0 0,0 0 0 0 0,1-2 0 0 0,0 1 0 0 0,1-2 0 0 0,0 0 0 0 0,20 7 0 0 0,13 8 0 0 0,-29-14 0 0 0,0-1 0 0 0,23 7 0 0 0,-35-14 0 0 0,7 3 0 0 0,1-2 0 0 0,-1 1 0 0 0,0-2 0 0 0,1 0 0 0 0,23 0 0 0 0,82-1 0 0 0,104-3 0 0 0,-183-3 0 0 0,-14 1 0 0 0,31 1 0 0 0,-58 2 2 0 0,3 0-8 0 0,0 0 0 0 0,0 0 1 0 0,0 1-1 0 0,9 2 0 0 0,-13-3-128 0 0,6 0-2437 0 0,-1-1 250 0 0,1 1-114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6:31.097"/>
    </inkml:context>
    <inkml:brush xml:id="br0">
      <inkml:brushProperty name="width" value="0.05" units="cm"/>
      <inkml:brushProperty name="height" value="0.05" units="cm"/>
      <inkml:brushProperty name="color" value="#E71224"/>
    </inkml:brush>
  </inkml:definitions>
  <inkml:trace contextRef="#ctx0" brushRef="#br0">51 1 21767 0 0,'0'0'1652'0'0,"-19"3"-912"0"0,19-3-576 0 0,0 0-1 0 0,-1 0 1 0 0,1 0-1 0 0,0 0 1 0 0,-1 0-1 0 0,1 0 1 0 0,0 0-1 0 0,-1 0 1 0 0,1 0 0 0 0,0 1-1 0 0,0-1 1 0 0,-1 0-1 0 0,1 0 1 0 0,0 0-1 0 0,0 1 1 0 0,-1-1-1 0 0,1 0 1 0 0,0 0-1 0 0,0 0 1 0 0,0 1-1 0 0,-1-1 1 0 0,1 0 0 0 0,0 1-1 0 0,0-1 1 0 0,0 0-1 0 0,0 1 1 0 0,0-1-1 0 0,-1 0 1 0 0,1 0-1 0 0,0 1 1 0 0,0-1-1 0 0,0 0 1 0 0,0 1-1 0 0,0-1 1 0 0,0 1 0 0 0,7 14 1156 0 0,-4-11-1136 0 0,1 0 0 0 0,0 0 0 0 0,-1 0 0 0 0,9 5 0 0 0,16 5 156 0 0,10 4-200 0 0,-26-14-140 0 0,-4 3 0 0 0,1 1 0 0 0,-6-6 0 0 0,7 9 0 0 0,-8-9-39 0 0,-1-1 1 0 0,0 0-1 0 0,0 1 1 0 0,0-1-1 0 0,0 1 0 0 0,0-1 1 0 0,0 1-1 0 0,0-1 1 0 0,0 1-1 0 0,-1 0 0 0 0,1-1 1 0 0,-1 1-1 0 0,1 0 1 0 0,-1-1-1 0 0,1 1 0 0 0,-1 0 1 0 0,0 0-1 0 0,0 0 0 0 0,0-1 1 0 0,0 1-1 0 0,-1 3 1 0 0,0-2 102 0 0,-1 0 0 0 0,1 1 0 0 0,-1-1 0 0 0,0 0 0 0 0,0 0 0 0 0,0 0 0 0 0,-1 0 0 0 0,1 0 0 0 0,-1-1 0 0 0,1 1 0 0 0,-5 3 0 0 0,-1 1 17 0 0,-13 14-81 0 0,6-8 0 0 0,1 1 0 0 0,0 1 0 0 0,1 1 0 0 0,1 0 0 0 0,-18 30 0 0 0,16-24 0 0 0,14-22-141 0 0,0 0 0 0 0,0 1 0 0 0,0-1 0 0 0,0 0 0 0 0,-1 1 0 0 0,1-1 0 0 0,0 0 0 0 0,0 1 0 0 0,0-1 0 0 0,0 0 0 0 0,-1 0 0 0 0,1 1 0 0 0,0-1 0 0 0,0 0 0 0 0,-1 0 0 0 0,1 1 0 0 0,0-1 0 0 0,0 0-1 0 0,-1 0 1 0 0,1 0 0 0 0,0 0 0 0 0,-1 1 0 0 0,1-1 0 0 0,0 0 0 0 0,0 0 0 0 0,-1 0 0 0 0,1 0 0 0 0,0 0 0 0 0,-1 0 0 0 0,1 0 0 0 0,0 0 0 0 0,-1 0 0 0 0,0 0 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8:04.049"/>
    </inkml:context>
    <inkml:brush xml:id="br0">
      <inkml:brushProperty name="width" value="0.05" units="cm"/>
      <inkml:brushProperty name="height" value="0.05" units="cm"/>
      <inkml:brushProperty name="color" value="#E71224"/>
    </inkml:brush>
  </inkml:definitions>
  <inkml:trace contextRef="#ctx0" brushRef="#br0">1 26 4607 0 0,'0'0'23320'0'0,"6"-2"-21409"0"0,21 6-467 0 0,-17-2-1280 0 0,0-1 1 0 0,1 0-1 0 0,-1 0 0 0 0,12-1 0 0 0,49 6 380 0 0,-66-5-535 0 0,2 0 9 0 0,1 0 1 0 0,-1 0-1 0 0,1-1 1 0 0,-1 0-1 0 0,10-1 1 0 0,128-10-19 0 0,-110 9-21 0 0,1-1-1 0 0,56-13 1 0 0,-82 15 27 0 0,-1 0-1 0 0,1 1 1 0 0,0 0-1 0 0,0 1 1 0 0,-1 0 0 0 0,1 1-1 0 0,10 2 1 0 0,30 4 13 0 0,-36-6-19 0 0,25 5 0 0 0,-30-5 0 0 0,-1 0 0 0 0,0-1 0 0 0,15 1 0 0 0,113-7 0 0 0,-72 3 0 0 0,-44 0 0 0 0,-1 1 0 0 0,1 0 0 0 0,-1 2 0 0 0,0 0 0 0 0,35 8 0 0 0,-38-5 0 0 0,1 0 0 0 0,-1-1 0 0 0,1-1 0 0 0,27 1 0 0 0,-16-4 0 0 0,46-8 0 0 0,6-4-392 0 0,-8 13 392 0 0,9-1 0 0 0,-24-4 23 0 0,-1 2 0 0 0,67 4 0 0 0,-91 0 57 0 0,0-1-1 0 0,0-2 1 0 0,38-7-1 0 0,-56 7-74 0 0,10-1-5 0 0,0 1 0 0 0,-1 1 0 0 0,1 0 0 0 0,0 2 0 0 0,0 1 0 0 0,29 7 0 0 0,-8-2 0 0 0,75 2 0 0 0,-68-6 0 0 0,-22-1 0 0 0,153 2 0 0 0,-151-5 0 0 0,-2-2 0 0 0,1 2 0 0 0,0 2 0 0 0,36 4 0 0 0,-49-2 0 0 0,32-2 0 0 0,-31-1 0 0 0,30 4 0 0 0,-29 0 0 0 0,0-1 0 0 0,0-2 0 0 0,33 0 0 0 0,-30-3 0 0 0,35 2 0 0 0,-29 0 0 0 0,31 4 0 0 0,-44-2 0 0 0,1-1 0 0 0,0 0 0 0 0,26-4 0 0 0,43-4 0 0 0,-46 4 0 0 0,55-10 0 0 0,-71 9 0 0 0,0 1 0 0 0,0 1 0 0 0,0 1 0 0 0,0 1 0 0 0,25 3 0 0 0,-47-2 0 0 0,31 3 0 0 0,0-1 0 0 0,0-1 0 0 0,0-2 0 0 0,37-5 0 0 0,58-3 0 0 0,-96 8 0 0 0,1-1 0 0 0,-1-2 0 0 0,38-9 0 0 0,-56 10 0 0 0,1-1 0 0 0,-1 2 0 0 0,0 0 0 0 0,0 1 0 0 0,21 2 0 0 0,-13-1 0 0 0,-1 0 0 0 0,0-1 0 0 0,34-6 0 0 0,-48 5 0 0 0,-1 1 0 0 0,-2-1-258 0 0,-5-1-378 0 0,-4 0-942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8:05.146"/>
    </inkml:context>
    <inkml:brush xml:id="br0">
      <inkml:brushProperty name="width" value="0.05" units="cm"/>
      <inkml:brushProperty name="height" value="0.05" units="cm"/>
      <inkml:brushProperty name="color" value="#E71224"/>
    </inkml:brush>
  </inkml:definitions>
  <inkml:trace contextRef="#ctx0" brushRef="#br0">0 1 8783 0 0,'0'0'17189'0'0,"1"5"-16178"0"0,1 8-578 0 0,1-1 0 0 0,0 0-1 0 0,1 0 1 0 0,1-1 0 0 0,0 1 0 0 0,10 18-1 0 0,2 3-13 0 0,0-1-211 0 0,1-2-1 0 0,2 0 1 0 0,0-1 0 0 0,46 47 0 0 0,-53-63-164 0 0,0 0-1 0 0,2-1 1 0 0,-1 0 0 0 0,2-2 0 0 0,-1 1 0 0 0,1-2-1 0 0,20 9 1 0 0,125 41 392 0 0,-155-57-413 0 0,14 4 35 0 0,2-1-1 0 0,-1-1 1 0 0,30 2 0 0 0,65-3 192 0 0,-98-3-243 0 0,17 1-7 0 0,-35-1-11 0 0,1 0 1 0 0,-1 0-1 0 0,0 0 1 0 0,1 0-1 0 0,-1 0 1 0 0,0 0-1 0 0,1 0 0 0 0,-1 0 1 0 0,0-1-1 0 0,0 1 1 0 0,1 0-1 0 0,-1 0 1 0 0,0 0-1 0 0,1-1 1 0 0,-1 1-1 0 0,0 0 0 0 0,0 0 1 0 0,0-1-1 0 0,1 1 1 0 0,-1 0-1 0 0,0 0 1 0 0,0-1-1 0 0,0 1 0 0 0,0 0 1 0 0,1-1-1 0 0,-1 1 1 0 0,0 0-1 0 0,0-1 1 0 0,0 1-1 0 0,0 0 1 0 0,0-1-1 0 0,0 1 0 0 0,0 0 1 0 0,0-1-1 0 0,0 1 1 0 0,0 0-1 0 0,0-1 1 0 0,0 1-1 0 0,0 0 0 0 0,-1-1 1 0 0,-2-13-904 0 0,3 14 754 0 0,-2-8-914 0 0,-1-1-49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8:05.611"/>
    </inkml:context>
    <inkml:brush xml:id="br0">
      <inkml:brushProperty name="width" value="0.05" units="cm"/>
      <inkml:brushProperty name="height" value="0.05" units="cm"/>
      <inkml:brushProperty name="color" value="#E71224"/>
    </inkml:brush>
  </inkml:definitions>
  <inkml:trace contextRef="#ctx0" brushRef="#br0">1 1 16415 0 0,'0'0'4754'0'0,"3"6"-505"0"0,4-2-3501 0 0,-1 0 1 0 0,1-1 0 0 0,1 1 0 0 0,-1-2-1 0 0,14 4 1 0 0,43 6 217 0 0,-1-1-456 0 0,-44-6-447 0 0,-11-4-23 0 0,-1 1-1 0 0,0 0 1 0 0,-1 0-1 0 0,11 6 1 0 0,-14-7-15 0 0,0 1 0 0 0,-1 0 0 0 0,1 0 0 0 0,-1 0 1 0 0,1 0-1 0 0,-1 1 0 0 0,0-1 0 0 0,0 1 0 0 0,0-1 0 0 0,0 1 1 0 0,-1 0-1 0 0,1 0 0 0 0,1 4 0 0 0,-1-1 6 0 0,0-1 1 0 0,0 1-1 0 0,0-1 0 0 0,-1 1 1 0 0,0-1-1 0 0,-1 1 0 0 0,1 0 0 0 0,-1-1 1 0 0,0 1-1 0 0,0 0 0 0 0,-1-1 1 0 0,0 1-1 0 0,0-1 0 0 0,0 1 1 0 0,0-1-1 0 0,-1 1 0 0 0,0-1 1 0 0,0 0-1 0 0,-1 1 0 0 0,1-1 1 0 0,-6 7-1 0 0,-3 3-32 0 0,0-2 1 0 0,-1 1-1 0 0,0-2 0 0 0,-1 0 1 0 0,-28 21-1 0 0,40-33-428 0 0,18-6-1844 0 0,-8 1-710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8T15:56:02.245"/>
    </inkml:context>
    <inkml:brush xml:id="br0">
      <inkml:brushProperty name="width" value="0.05" units="cm"/>
      <inkml:brushProperty name="height" value="0.05" units="cm"/>
    </inkml:brush>
  </inkml:definitions>
  <inkml:trace contextRef="#ctx0" brushRef="#br0">0 130 2759 0 0,'2'-2'7356'0'0,"1"0"-6665"0"0,0-1-1 0 0,-1 1 0 0 0,1-1 1 0 0,-1 0-1 0 0,4-6 0 0 0,-4 5-337 0 0,1 0 0 0 0,0-1 0 0 0,1 1 0 0 0,5-6 0 0 0,3 1-13 0 0,-3 0-80 0 0,1 2-1 0 0,-1 0 1 0 0,1 0-1 0 0,1 0 1 0 0,17-7-1 0 0,-18 10-112 0 0,0 1 1 0 0,0 0-1 0 0,0 0 0 0 0,1 1 0 0 0,-1 0 1 0 0,15 0-1 0 0,-18 2-86 0 0,-1 1 1 0 0,1-1-1 0 0,-1 1 1 0 0,1 0-1 0 0,-1 1 0 0 0,0 0 1 0 0,1 0-1 0 0,-1 0 1 0 0,0 0-1 0 0,0 1 1 0 0,7 5-1 0 0,-10-6-29 0 0,0 0-1 0 0,0 0 1 0 0,0 0-1 0 0,0 0 1 0 0,-1 1-1 0 0,1-1 1 0 0,-1 1 0 0 0,0 0-1 0 0,0 0 1 0 0,0 0-1 0 0,0 0 1 0 0,0 0-1 0 0,0 0 1 0 0,-1 0-1 0 0,0 1 1 0 0,2 3-1 0 0,-2-2 26 0 0,-1 0 0 0 0,1 0-1 0 0,-1 0 1 0 0,0 0-1 0 0,0 0 1 0 0,-1 0 0 0 0,1 0-1 0 0,-1 0 1 0 0,0 0-1 0 0,-2 6 1 0 0,-5 8 148 0 0,0-1-1 0 0,-1 0 1 0 0,-1 0-1 0 0,-17 24 1 0 0,24-37-172 0 0,-120 190 875 0 0,118-189-895 0 0,4-4-3 0 0,-1 1-1 0 0,1-1 0 0 0,-1 1 1 0 0,1-1-1 0 0,0 1 0 0 0,0 0 1 0 0,0-1-1 0 0,0 1 0 0 0,1 0 1 0 0,-1 0-1 0 0,1-1 0 0 0,-1 1 1 0 0,1 0-1 0 0,0 4 0 0 0,0-6-5 0 0,1-1-1 0 0,-1 1 0 0 0,1-1 1 0 0,-1 1-1 0 0,1-1 1 0 0,-1 1-1 0 0,1-1 0 0 0,-1 1 1 0 0,1-1-1 0 0,-1 1 0 0 0,1-1 1 0 0,-1 0-1 0 0,1 1 1 0 0,0-1-1 0 0,-1 0 0 0 0,1 0 1 0 0,0 1-1 0 0,0-1 1 0 0,0 0 3 0 0,2 1 4 0 0,0 0 0 0 0,1-1 1 0 0,-1 1-1 0 0,0-1 0 0 0,1 1 0 0 0,-1-1 0 0 0,0 0 0 0 0,1-1 1 0 0,-1 1-1 0 0,0-1 0 0 0,5-1 0 0 0,13 0 122 0 0,260-24 228 0 0,-245 22-366 0 0,2-2-1779 0 0,-23 1-6051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8T15:56:02.770"/>
    </inkml:context>
    <inkml:brush xml:id="br0">
      <inkml:brushProperty name="width" value="0.05" units="cm"/>
      <inkml:brushProperty name="height" value="0.05" units="cm"/>
    </inkml:brush>
  </inkml:definitions>
  <inkml:trace contextRef="#ctx0" brushRef="#br0">1 1 10279 0 0,'0'0'2000'0'0,"0"9"26"0"0,1-5-1658 0 0,-1 1 1 0 0,2-1-1 0 0,-1 1 0 0 0,0-1 1 0 0,1 1-1 0 0,0-1 1 0 0,4 7-1 0 0,21 29 893 0 0,-10-16-727 0 0,141 176 1987 0 0,-129-167-2266 0 0,-11-11-21 0 0,-1 0 0 0 0,17 29 0 0 0,-28-41-177 0 0,-1 0 0 0 0,0 0 0 0 0,-1 1 0 0 0,0-1 0 0 0,-1 1 1 0 0,0 0-1 0 0,0 0 0 0 0,1 15 0 0 0,-3-7-18 0 0,-1 1-1 0 0,-1-1 1 0 0,0 1-1 0 0,-2-1 1 0 0,-6 29-1 0 0,1-21-18 0 0,-1 1 0 0 0,-2-1 0 0 0,-13 26 0 0 0,-7 11 72 0 0,-35 65 141 0 0,53-108-356 0 0,0-1-1 0 0,-2 0 1 0 0,-31 34 0 0 0,39-48-853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0:56:58.838"/>
    </inkml:context>
    <inkml:brush xml:id="br0">
      <inkml:brushProperty name="width" value="0.05" units="cm"/>
      <inkml:brushProperty name="height" value="0.05" units="cm"/>
    </inkml:brush>
  </inkml:definitions>
  <inkml:trace contextRef="#ctx0" brushRef="#br0">1 94 6447 0 0,'0'0'499'0'0,"15"-4"5528"0"0,-10 2-5254 0 0,0 1 1 0 0,0-1 0 0 0,0 0 0 0 0,0 0 0 0 0,8-6-1 0 0,12-5 458 0 0,55-14 480 0 0,12-4-2854 0 0,-89 29-144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0:56:59.365"/>
    </inkml:context>
    <inkml:brush xml:id="br0">
      <inkml:brushProperty name="width" value="0.05" units="cm"/>
      <inkml:brushProperty name="height" value="0.05" units="cm"/>
    </inkml:brush>
  </inkml:definitions>
  <inkml:trace contextRef="#ctx0" brushRef="#br0">1 101 4143 0 0,'2'-2'7057'0'0,"7"-6"-5448"0"0,6 0-453 0 0,1 0 1 0 0,0 1-1 0 0,1 0 0 0 0,28-6 1 0 0,-16 4-607 0 0,72-27-984 0 0,-95 33-962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0:57:00.099"/>
    </inkml:context>
    <inkml:brush xml:id="br0">
      <inkml:brushProperty name="width" value="0.05" units="cm"/>
      <inkml:brushProperty name="height" value="0.05" units="cm"/>
    </inkml:brush>
  </inkml:definitions>
  <inkml:trace contextRef="#ctx0" brushRef="#br0">0 0 4607 0 0,'2'3'7270'0'0,"3"9"-2658"0"0,59 8-406 0 0,1 4-3514 0 0,-56-22-847 0 0,9 5-422 0 0,-18-7 580 0 0,1 1 0 0 0,-1-1 1 0 0,0 0-1 0 0,0 0 0 0 0,1 0 0 0 0,-1 1 0 0 0,0-1 0 0 0,0 0 0 0 0,1 0 1 0 0,-1 0-1 0 0,0 1 0 0 0,0-1 0 0 0,0 0 0 0 0,0 1 0 0 0,1-1 0 0 0,-1 0 1 0 0,0 0-1 0 0,0 1 0 0 0,0-1 0 0 0,0 0 0 0 0,0 1 0 0 0,0-1 0 0 0,0 0 1 0 0,0 1-1 0 0,0-1 0 0 0,0 0 0 0 0,0 1 0 0 0,0-1 0 0 0,0 1 0 0 0,-6 10 211 0 0,-12 6 158 0 0,-88 53 156 0 0,103-68-787 0 0,3-4-386 0 0,4-7-1016 0 0,-2 6 1033 0 0,0-3-491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5:52.100"/>
    </inkml:context>
    <inkml:brush xml:id="br0">
      <inkml:brushProperty name="width" value="0.05" units="cm"/>
      <inkml:brushProperty name="height" value="0.05" units="cm"/>
    </inkml:brush>
  </inkml:definitions>
  <inkml:trace contextRef="#ctx0" brushRef="#br0">32 107 6447 0 0,'0'0'12384'0'0,"0"-1"-12223"0"0,0 0 1 0 0,-1 1-1 0 0,1-1 0 0 0,0 0 0 0 0,0 0 1 0 0,1 1-1 0 0,-1-1 0 0 0,0 0 0 0 0,0 0 1 0 0,0 0-1 0 0,0 1 0 0 0,1-1 0 0 0,-1-1 1 0 0,5-4 35 0 0,-1 0 1 0 0,1 1-1 0 0,0 0 1 0 0,1 0-1 0 0,-1 0 1 0 0,1 0-1 0 0,0 1 1 0 0,0 0 0 0 0,0 0-1 0 0,0 1 1 0 0,8-3-1 0 0,10-4-188 0 0,42-11 0 0 0,-55 18 120 0 0,-9 2-66 0 0,-1 1 0 0 0,0 0-1 0 0,0-1 1 0 0,1 1 0 0 0,-1 0 0 0 0,0 0 0 0 0,1 0 0 0 0,-1 0 0 0 0,0 0-1 0 0,1 0 1 0 0,-1 0 0 0 0,0 0 0 0 0,0 0 0 0 0,1 1 0 0 0,-1-1 0 0 0,0 1-1 0 0,0-1 1 0 0,1 1 0 0 0,-1-1 0 0 0,0 1 0 0 0,1 1 0 0 0,0-1-15 0 0,-1 0-1 0 0,0 1 1 0 0,1-1 0 0 0,-1 1 0 0 0,0 0 0 0 0,0-1 0 0 0,-1 1 0 0 0,1 0 0 0 0,0-1 0 0 0,0 1-1 0 0,-1 0 1 0 0,1 0 0 0 0,-1 2 0 0 0,2 6 72 0 0,-1 1 1 0 0,-1-1-1 0 0,0 0 0 0 0,-2 14 1 0 0,2-21-54 0 0,-5 69 501 0 0,3 0 0 0 0,10 100-1 0 0,-5-145-451 0 0,21 171 341 0 0,-13-105-190 0 0,-5-15 149 0 0,-5-59-341 0 0,-1-17-33 0 0,-2 0-41 0 0,0 0 0 0 0,0 1 0 0 0,1-1-1 0 0,-2 0 1 0 0,1-1 0 0 0,0 1 0 0 0,0 0-1 0 0,0 0 1 0 0,-1-1 0 0 0,1 0 0 0 0,-1 1-1 0 0,1-1 1 0 0,-1 0 0 0 0,0 0 0 0 0,1 0 0 0 0,-1-1-1 0 0,0 1 1 0 0,-3 0 0 0 0,1 0 6 0 0,-21 6 8 0 0,-43 8 49 0 0,61-14-59 0 0,-1 0 1 0 0,1 0-1 0 0,-1-1 1 0 0,1-1-1 0 0,-1 1 1 0 0,-11-3-1 0 0,7-1 8 0 0,4 2 9 0 0,-1 0-1 0 0,0 1 0 0 0,1-1 1 0 0,-17 2-1 0 0,28 1-156 0 0,-2-1 116 0 0,1 0 0 0 0,-1 1 0 0 0,0-1 0 0 0,1 0 0 0 0,-1 1 0 0 0,1-1 0 0 0,-1 0 0 0 0,1 0 0 0 0,-1 0 1 0 0,0 1-1 0 0,1-1 0 0 0,-1 0 0 0 0,1 0 0 0 0,-1 0 0 0 0,1 0 0 0 0,-1 0 0 0 0,1 0 0 0 0,6-2-1288 0 0,-1 2-422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11-19T04:25:52.859"/>
    </inkml:context>
    <inkml:brush xml:id="br0">
      <inkml:brushProperty name="width" value="0.05" units="cm"/>
      <inkml:brushProperty name="height" value="0.05" units="cm"/>
    </inkml:brush>
  </inkml:definitions>
  <inkml:trace contextRef="#ctx0" brushRef="#br0">13 201 3223 0 0,'-12'19'12992'0'0,"19"-20"-12142"0"0,1 0-1 0 0,-1 0 1 0 0,1-1-1 0 0,11-4 0 0 0,4-1 328 0 0,115-18 2531 0 0,-34 8-2561 0 0,115-22 126 0 0,123-12-34 0 0,-269 49-1051 0 0,111 11 1 0 0,-34-1-67 0 0,-109-7-45 0 0,68-9-1 0 0,-83 4 4 0 0,1-2 1 0 0,-1-1-1 0 0,0-1 0 0 0,-1-1 1 0 0,28-14-1 0 0,-44 18-57 0 0,-4 3-15 0 0,-1 0-1 0 0,1 0 0 0 0,0 0 1 0 0,0 0-1 0 0,1 1 1 0 0,7-2-1 0 0,-6 2-64 0 0,-5 1-239 0 0,15 3-5966 0 0,-5-1-2419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8397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61b196b270_0_14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dirty="0" err="1"/>
              <a:t>Xdr</a:t>
            </a:r>
            <a:r>
              <a:rPr lang="fr-CH" dirty="0"/>
              <a:t> </a:t>
            </a:r>
            <a:r>
              <a:rPr lang="fr-CH" dirty="0" err="1"/>
              <a:t>is</a:t>
            </a:r>
            <a:r>
              <a:rPr lang="fr-CH" dirty="0"/>
              <a:t> </a:t>
            </a:r>
            <a:r>
              <a:rPr lang="fr-CH" dirty="0" err="1"/>
              <a:t>binary</a:t>
            </a:r>
            <a:r>
              <a:rPr lang="fr-CH" dirty="0"/>
              <a:t> variable. 1= pair </a:t>
            </a:r>
            <a:r>
              <a:rPr lang="fr-CH" dirty="0" err="1"/>
              <a:t>matched</a:t>
            </a:r>
            <a:r>
              <a:rPr lang="fr-CH" dirty="0"/>
              <a:t>, 0= not </a:t>
            </a:r>
            <a:r>
              <a:rPr lang="fr-CH" dirty="0" err="1"/>
              <a:t>matched</a:t>
            </a:r>
            <a:endParaRPr lang="fr-CH" dirty="0"/>
          </a:p>
          <a:p>
            <a:pPr marL="228600" lvl="0" indent="-228600" algn="l" rtl="0">
              <a:spcBef>
                <a:spcPts val="0"/>
              </a:spcBef>
              <a:spcAft>
                <a:spcPts val="0"/>
              </a:spcAft>
              <a:buAutoNum type="arabicPeriod"/>
            </a:pPr>
            <a:r>
              <a:rPr lang="fr-CH" sz="1200" dirty="0">
                <a:solidFill>
                  <a:schemeClr val="tx1"/>
                </a:solidFill>
                <a:latin typeface="Montserrat"/>
                <a:ea typeface="Montserrat"/>
                <a:cs typeface="Montserrat"/>
                <a:sym typeface="Montserrat"/>
              </a:rPr>
              <a:t>We replace </a:t>
            </a:r>
            <a:r>
              <a:rPr lang="fr-CH" sz="1200" dirty="0" err="1">
                <a:solidFill>
                  <a:schemeClr val="tx1"/>
                </a:solidFill>
                <a:latin typeface="Montserrat"/>
                <a:ea typeface="Montserrat"/>
                <a:cs typeface="Montserrat"/>
                <a:sym typeface="Montserrat"/>
              </a:rPr>
              <a:t>w</a:t>
            </a:r>
            <a:r>
              <a:rPr lang="fr-CH" sz="1200" baseline="-25000" dirty="0" err="1">
                <a:solidFill>
                  <a:schemeClr val="tx1"/>
                </a:solidFill>
                <a:latin typeface="Montserrat"/>
                <a:ea typeface="Montserrat"/>
                <a:cs typeface="Montserrat"/>
                <a:sym typeface="Montserrat"/>
              </a:rPr>
              <a:t>dr</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giving</a:t>
            </a:r>
            <a:r>
              <a:rPr lang="fr-CH" sz="1200" dirty="0">
                <a:solidFill>
                  <a:schemeClr val="tx1"/>
                </a:solidFill>
                <a:latin typeface="Montserrat"/>
                <a:ea typeface="Montserrat"/>
                <a:cs typeface="Montserrat"/>
                <a:sym typeface="Montserrat"/>
              </a:rPr>
              <a:t> objective </a:t>
            </a:r>
            <a:r>
              <a:rPr lang="fr-CH" sz="1200" dirty="0" err="1">
                <a:solidFill>
                  <a:schemeClr val="tx1"/>
                </a:solidFill>
                <a:latin typeface="Montserrat"/>
                <a:ea typeface="Montserrat"/>
                <a:cs typeface="Montserrat"/>
                <a:sym typeface="Montserrat"/>
              </a:rPr>
              <a:t>function</a:t>
            </a:r>
            <a:r>
              <a:rPr lang="fr-CH" sz="1200" dirty="0">
                <a:solidFill>
                  <a:schemeClr val="tx1"/>
                </a:solidFill>
                <a:latin typeface="Montserrat"/>
                <a:ea typeface="Montserrat"/>
                <a:cs typeface="Montserrat"/>
                <a:sym typeface="Montserrat"/>
              </a:rPr>
              <a:t> as </a:t>
            </a:r>
            <a:r>
              <a:rPr lang="fr-CH" sz="1200" dirty="0" err="1">
                <a:solidFill>
                  <a:schemeClr val="tx1"/>
                </a:solidFill>
                <a:latin typeface="Montserrat"/>
                <a:ea typeface="Montserrat"/>
                <a:cs typeface="Montserrat"/>
                <a:sym typeface="Montserrat"/>
              </a:rPr>
              <a:t>such</a:t>
            </a:r>
            <a:r>
              <a:rPr lang="fr-CH" sz="1200" dirty="0">
                <a:solidFill>
                  <a:schemeClr val="tx1"/>
                </a:solidFill>
                <a:latin typeface="Montserrat"/>
                <a:ea typeface="Montserrat"/>
                <a:cs typeface="Montserrat"/>
                <a:sym typeface="Montserrat"/>
              </a:rPr>
              <a:t>: (2), </a:t>
            </a:r>
            <a:r>
              <a:rPr lang="fr-CH" sz="1200" dirty="0" err="1">
                <a:solidFill>
                  <a:schemeClr val="tx1"/>
                </a:solidFill>
                <a:latin typeface="Montserrat"/>
                <a:ea typeface="Montserrat"/>
                <a:cs typeface="Montserrat"/>
                <a:sym typeface="Montserrat"/>
              </a:rPr>
              <a:t>it</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becomes</a:t>
            </a:r>
            <a:r>
              <a:rPr lang="fr-CH" sz="1200" dirty="0">
                <a:solidFill>
                  <a:schemeClr val="tx1"/>
                </a:solidFill>
                <a:latin typeface="Montserrat"/>
                <a:ea typeface="Montserrat"/>
                <a:cs typeface="Montserrat"/>
                <a:sym typeface="Montserrat"/>
              </a:rPr>
              <a:t> the </a:t>
            </a:r>
            <a:r>
              <a:rPr lang="fr-CH" sz="1200" dirty="0" err="1">
                <a:solidFill>
                  <a:schemeClr val="tx1"/>
                </a:solidFill>
                <a:latin typeface="Montserrat"/>
                <a:ea typeface="Montserrat"/>
                <a:cs typeface="Montserrat"/>
                <a:sym typeface="Montserrat"/>
              </a:rPr>
              <a:t>weight</a:t>
            </a:r>
            <a:endParaRPr lang="fr-CH" sz="1200" dirty="0">
              <a:solidFill>
                <a:schemeClr val="tx1"/>
              </a:solidFill>
              <a:latin typeface="Montserrat"/>
              <a:ea typeface="Montserrat"/>
              <a:cs typeface="Montserrat"/>
              <a:sym typeface="Montserrat"/>
            </a:endParaRPr>
          </a:p>
          <a:p>
            <a:pPr marL="0" lvl="0" indent="0" algn="l" rtl="0">
              <a:spcBef>
                <a:spcPts val="0"/>
              </a:spcBef>
              <a:spcAft>
                <a:spcPts val="0"/>
              </a:spcAft>
              <a:buNone/>
            </a:pPr>
            <a:r>
              <a:rPr lang="fr-CH" sz="1200" dirty="0">
                <a:solidFill>
                  <a:schemeClr val="tx1"/>
                </a:solidFill>
                <a:latin typeface="Montserrat"/>
                <a:sym typeface="Montserrat"/>
              </a:rPr>
              <a:t>3. </a:t>
            </a:r>
            <a:r>
              <a:rPr lang="fr-CH" sz="1200" dirty="0">
                <a:solidFill>
                  <a:schemeClr val="lt1"/>
                </a:solidFill>
                <a:latin typeface="Montserrat"/>
                <a:ea typeface="Montserrat"/>
                <a:cs typeface="Montserrat"/>
                <a:sym typeface="Montserrat"/>
              </a:rPr>
              <a:t>We </a:t>
            </a:r>
            <a:r>
              <a:rPr lang="fr-CH" sz="1200" dirty="0" err="1">
                <a:solidFill>
                  <a:schemeClr val="lt1"/>
                </a:solidFill>
                <a:latin typeface="Montserrat"/>
                <a:ea typeface="Montserrat"/>
                <a:cs typeface="Montserrat"/>
                <a:sym typeface="Montserrat"/>
              </a:rPr>
              <a:t>take</a:t>
            </a:r>
            <a:r>
              <a:rPr lang="fr-CH" sz="1200" dirty="0">
                <a:solidFill>
                  <a:schemeClr val="lt1"/>
                </a:solidFill>
                <a:latin typeface="Montserrat"/>
                <a:ea typeface="Montserrat"/>
                <a:cs typeface="Montserrat"/>
                <a:sym typeface="Montserrat"/>
              </a:rPr>
              <a:t> the minimum of </a:t>
            </a:r>
            <a:r>
              <a:rPr lang="fr-CH" sz="1200" dirty="0" err="1">
                <a:solidFill>
                  <a:schemeClr val="lt1"/>
                </a:solidFill>
                <a:latin typeface="Montserrat"/>
                <a:ea typeface="Montserrat"/>
                <a:cs typeface="Montserrat"/>
                <a:sym typeface="Montserrat"/>
              </a:rPr>
              <a:t>two</a:t>
            </a:r>
            <a:r>
              <a:rPr lang="fr-CH" sz="1200" dirty="0">
                <a:solidFill>
                  <a:schemeClr val="lt1"/>
                </a:solidFill>
                <a:latin typeface="Montserrat"/>
                <a:ea typeface="Montserrat"/>
                <a:cs typeface="Montserrat"/>
                <a:sym typeface="Montserrat"/>
              </a:rPr>
              <a:t> ratios- </a:t>
            </a:r>
            <a:r>
              <a:rPr lang="fr-CH" sz="1200" dirty="0" err="1">
                <a:solidFill>
                  <a:schemeClr val="lt1"/>
                </a:solidFill>
                <a:latin typeface="Montserrat"/>
                <a:ea typeface="Montserrat"/>
                <a:cs typeface="Montserrat"/>
                <a:sym typeface="Montserrat"/>
              </a:rPr>
              <a:t>driver’s</a:t>
            </a:r>
            <a:r>
              <a:rPr lang="fr-CH" sz="1200" dirty="0">
                <a:solidFill>
                  <a:schemeClr val="lt1"/>
                </a:solidFill>
                <a:latin typeface="Montserrat"/>
                <a:ea typeface="Montserrat"/>
                <a:cs typeface="Montserrat"/>
                <a:sym typeface="Montserrat"/>
              </a:rPr>
              <a:t> trip </a:t>
            </a:r>
            <a:r>
              <a:rPr lang="fr-CH" sz="1200" dirty="0" err="1">
                <a:solidFill>
                  <a:schemeClr val="lt1"/>
                </a:solidFill>
                <a:latin typeface="Montserrat"/>
                <a:ea typeface="Montserrat"/>
                <a:cs typeface="Montserrat"/>
                <a:sym typeface="Montserrat"/>
              </a:rPr>
              <a:t>length</a:t>
            </a:r>
            <a:r>
              <a:rPr lang="fr-CH" sz="1200" dirty="0">
                <a:solidFill>
                  <a:schemeClr val="lt1"/>
                </a:solidFill>
                <a:latin typeface="Montserrat"/>
                <a:ea typeface="Montserrat"/>
                <a:cs typeface="Montserrat"/>
                <a:sym typeface="Montserrat"/>
              </a:rPr>
              <a:t> to </a:t>
            </a:r>
            <a:r>
              <a:rPr lang="fr-CH" sz="1200" dirty="0" err="1">
                <a:solidFill>
                  <a:schemeClr val="lt1"/>
                </a:solidFill>
                <a:latin typeface="Montserrat"/>
                <a:ea typeface="Montserrat"/>
                <a:cs typeface="Montserrat"/>
                <a:sym typeface="Montserrat"/>
              </a:rPr>
              <a:t>rider’s</a:t>
            </a:r>
            <a:r>
              <a:rPr lang="fr-CH" sz="1200" dirty="0">
                <a:solidFill>
                  <a:schemeClr val="lt1"/>
                </a:solidFill>
                <a:latin typeface="Montserrat"/>
                <a:ea typeface="Montserrat"/>
                <a:cs typeface="Montserrat"/>
                <a:sym typeface="Montserrat"/>
              </a:rPr>
              <a:t> trip </a:t>
            </a:r>
            <a:r>
              <a:rPr lang="fr-CH" sz="1200" dirty="0" err="1">
                <a:solidFill>
                  <a:schemeClr val="lt1"/>
                </a:solidFill>
                <a:latin typeface="Montserrat"/>
                <a:ea typeface="Montserrat"/>
                <a:cs typeface="Montserrat"/>
                <a:sym typeface="Montserrat"/>
              </a:rPr>
              <a:t>length</a:t>
            </a:r>
            <a:r>
              <a:rPr lang="fr-CH" sz="1200" dirty="0">
                <a:solidFill>
                  <a:schemeClr val="lt1"/>
                </a:solidFill>
                <a:latin typeface="Montserrat"/>
                <a:ea typeface="Montserrat"/>
                <a:cs typeface="Montserrat"/>
                <a:sym typeface="Montserrat"/>
              </a:rPr>
              <a:t>, vice versa- </a:t>
            </a:r>
          </a:p>
          <a:p>
            <a:pPr marL="0" lvl="0" indent="0" algn="l" rtl="0">
              <a:spcBef>
                <a:spcPts val="0"/>
              </a:spcBef>
              <a:spcAft>
                <a:spcPts val="0"/>
              </a:spcAft>
              <a:buNone/>
            </a:pPr>
            <a:r>
              <a:rPr lang="fr-CH" sz="1200" dirty="0">
                <a:solidFill>
                  <a:schemeClr val="lt1"/>
                </a:solidFill>
                <a:latin typeface="Montserrat"/>
                <a:ea typeface="Montserrat"/>
                <a:cs typeface="Montserrat"/>
                <a:sym typeface="Montserrat"/>
              </a:rPr>
              <a:t>The </a:t>
            </a:r>
            <a:r>
              <a:rPr lang="fr-CH" sz="1200" dirty="0" err="1">
                <a:solidFill>
                  <a:schemeClr val="lt1"/>
                </a:solidFill>
                <a:latin typeface="Montserrat"/>
                <a:ea typeface="Montserrat"/>
                <a:cs typeface="Montserrat"/>
                <a:sym typeface="Montserrat"/>
              </a:rPr>
              <a:t>idea</a:t>
            </a:r>
            <a:r>
              <a:rPr lang="fr-CH" sz="1200" dirty="0">
                <a:solidFill>
                  <a:schemeClr val="lt1"/>
                </a:solidFill>
                <a:latin typeface="Montserrat"/>
                <a:ea typeface="Montserrat"/>
                <a:cs typeface="Montserrat"/>
                <a:sym typeface="Montserrat"/>
              </a:rPr>
              <a:t> </a:t>
            </a:r>
            <a:r>
              <a:rPr lang="fr-CH" sz="1200" dirty="0" err="1">
                <a:solidFill>
                  <a:schemeClr val="lt1"/>
                </a:solidFill>
                <a:latin typeface="Montserrat"/>
                <a:ea typeface="Montserrat"/>
                <a:cs typeface="Montserrat"/>
                <a:sym typeface="Montserrat"/>
              </a:rPr>
              <a:t>is</a:t>
            </a:r>
            <a:r>
              <a:rPr lang="fr-CH" sz="1200" dirty="0">
                <a:solidFill>
                  <a:schemeClr val="lt1"/>
                </a:solidFill>
                <a:latin typeface="Montserrat"/>
                <a:ea typeface="Montserrat"/>
                <a:cs typeface="Montserrat"/>
                <a:sym typeface="Montserrat"/>
              </a:rPr>
              <a:t> </a:t>
            </a:r>
            <a:r>
              <a:rPr lang="fr-CH" sz="1200" dirty="0" err="1">
                <a:solidFill>
                  <a:schemeClr val="lt1"/>
                </a:solidFill>
                <a:latin typeface="Montserrat"/>
                <a:ea typeface="Montserrat"/>
                <a:cs typeface="Montserrat"/>
                <a:sym typeface="Montserrat"/>
              </a:rPr>
              <a:t>similar</a:t>
            </a:r>
            <a:r>
              <a:rPr lang="fr-CH" sz="1200" dirty="0">
                <a:solidFill>
                  <a:schemeClr val="lt1"/>
                </a:solidFill>
                <a:latin typeface="Montserrat"/>
                <a:ea typeface="Montserrat"/>
                <a:cs typeface="Montserrat"/>
                <a:sym typeface="Montserrat"/>
              </a:rPr>
              <a:t> </a:t>
            </a:r>
            <a:r>
              <a:rPr lang="fr-CH" sz="1200" dirty="0" err="1">
                <a:solidFill>
                  <a:schemeClr val="lt1"/>
                </a:solidFill>
                <a:latin typeface="Montserrat"/>
                <a:ea typeface="Montserrat"/>
                <a:cs typeface="Montserrat"/>
                <a:sym typeface="Montserrat"/>
              </a:rPr>
              <a:t>distanced</a:t>
            </a:r>
            <a:r>
              <a:rPr lang="fr-CH" sz="1200" dirty="0">
                <a:solidFill>
                  <a:schemeClr val="lt1"/>
                </a:solidFill>
                <a:latin typeface="Montserrat"/>
                <a:ea typeface="Montserrat"/>
                <a:cs typeface="Montserrat"/>
                <a:sym typeface="Montserrat"/>
              </a:rPr>
              <a:t> trips </a:t>
            </a:r>
            <a:r>
              <a:rPr lang="fr-CH" sz="1200" dirty="0" err="1">
                <a:solidFill>
                  <a:schemeClr val="lt1"/>
                </a:solidFill>
                <a:latin typeface="Montserrat"/>
                <a:ea typeface="Montserrat"/>
                <a:cs typeface="Montserrat"/>
                <a:sym typeface="Montserrat"/>
              </a:rPr>
              <a:t>will</a:t>
            </a:r>
            <a:r>
              <a:rPr lang="fr-CH" sz="1200" dirty="0">
                <a:solidFill>
                  <a:schemeClr val="lt1"/>
                </a:solidFill>
                <a:latin typeface="Montserrat"/>
                <a:ea typeface="Montserrat"/>
                <a:cs typeface="Montserrat"/>
                <a:sym typeface="Montserrat"/>
              </a:rPr>
              <a:t> have spatial </a:t>
            </a:r>
            <a:r>
              <a:rPr lang="fr-CH" sz="1200" dirty="0" err="1">
                <a:solidFill>
                  <a:schemeClr val="lt1"/>
                </a:solidFill>
                <a:latin typeface="Montserrat"/>
                <a:ea typeface="Montserrat"/>
                <a:cs typeface="Montserrat"/>
                <a:sym typeface="Montserrat"/>
              </a:rPr>
              <a:t>correlations</a:t>
            </a:r>
            <a:r>
              <a:rPr lang="fr-CH" sz="1200" dirty="0">
                <a:solidFill>
                  <a:schemeClr val="lt1"/>
                </a:solidFill>
                <a:latin typeface="Montserrat"/>
                <a:ea typeface="Montserrat"/>
                <a:cs typeface="Montserrat"/>
                <a:sym typeface="Montserrat"/>
              </a:rPr>
              <a:t> </a:t>
            </a:r>
            <a:r>
              <a:rPr lang="fr-CH" sz="1200" dirty="0" err="1">
                <a:solidFill>
                  <a:schemeClr val="lt1"/>
                </a:solidFill>
                <a:latin typeface="Montserrat"/>
                <a:ea typeface="Montserrat"/>
                <a:cs typeface="Montserrat"/>
                <a:sym typeface="Montserrat"/>
              </a:rPr>
              <a:t>between</a:t>
            </a:r>
            <a:r>
              <a:rPr lang="fr-CH" sz="1200" dirty="0">
                <a:solidFill>
                  <a:schemeClr val="lt1"/>
                </a:solidFill>
                <a:latin typeface="Montserrat"/>
                <a:ea typeface="Montserrat"/>
                <a:cs typeface="Montserrat"/>
                <a:sym typeface="Montserrat"/>
              </a:rPr>
              <a:t> </a:t>
            </a:r>
            <a:r>
              <a:rPr lang="fr-CH" sz="1200" dirty="0" err="1">
                <a:solidFill>
                  <a:schemeClr val="lt1"/>
                </a:solidFill>
                <a:latin typeface="Montserrat"/>
                <a:ea typeface="Montserrat"/>
                <a:cs typeface="Montserrat"/>
                <a:sym typeface="Montserrat"/>
              </a:rPr>
              <a:t>their</a:t>
            </a:r>
            <a:r>
              <a:rPr lang="fr-CH" sz="1200" dirty="0">
                <a:solidFill>
                  <a:schemeClr val="lt1"/>
                </a:solidFill>
                <a:latin typeface="Montserrat"/>
                <a:ea typeface="Montserrat"/>
                <a:cs typeface="Montserrat"/>
                <a:sym typeface="Montserrat"/>
              </a:rPr>
              <a:t> </a:t>
            </a:r>
            <a:r>
              <a:rPr lang="fr-CH" sz="1200" dirty="0" err="1">
                <a:solidFill>
                  <a:schemeClr val="lt1"/>
                </a:solidFill>
                <a:latin typeface="Montserrat"/>
                <a:ea typeface="Montserrat"/>
                <a:cs typeface="Montserrat"/>
                <a:sym typeface="Montserrat"/>
              </a:rPr>
              <a:t>origins</a:t>
            </a:r>
            <a:r>
              <a:rPr lang="fr-CH" sz="1200" dirty="0">
                <a:solidFill>
                  <a:schemeClr val="lt1"/>
                </a:solidFill>
                <a:latin typeface="Montserrat"/>
                <a:ea typeface="Montserrat"/>
                <a:cs typeface="Montserrat"/>
                <a:sym typeface="Montserrat"/>
              </a:rPr>
              <a:t> and destinations</a:t>
            </a:r>
            <a:endParaRPr lang="fr-CH" dirty="0"/>
          </a:p>
          <a:p>
            <a:pPr marL="0" lvl="0" indent="0" algn="l" rtl="0">
              <a:spcBef>
                <a:spcPts val="0"/>
              </a:spcBef>
              <a:spcAft>
                <a:spcPts val="0"/>
              </a:spcAft>
              <a:buNone/>
            </a:pPr>
            <a:endParaRPr lang="fr-CH" dirty="0"/>
          </a:p>
          <a:p>
            <a:pPr marL="0" lvl="0" indent="0" algn="l" rtl="0">
              <a:spcBef>
                <a:spcPts val="0"/>
              </a:spcBef>
              <a:spcAft>
                <a:spcPts val="0"/>
              </a:spcAft>
              <a:buNone/>
            </a:pPr>
            <a:r>
              <a:rPr lang="fr-CH" dirty="0"/>
              <a:t>4. </a:t>
            </a:r>
            <a:r>
              <a:rPr lang="fr-CH" sz="1200" dirty="0">
                <a:solidFill>
                  <a:schemeClr val="tx1"/>
                </a:solidFill>
                <a:latin typeface="Montserrat"/>
                <a:ea typeface="Montserrat"/>
                <a:cs typeface="Montserrat"/>
                <a:sym typeface="Montserrat"/>
              </a:rPr>
              <a:t>This </a:t>
            </a:r>
            <a:r>
              <a:rPr lang="fr-CH" sz="1200" dirty="0" err="1">
                <a:solidFill>
                  <a:schemeClr val="tx1"/>
                </a:solidFill>
                <a:latin typeface="Montserrat"/>
                <a:ea typeface="Montserrat"/>
                <a:cs typeface="Montserrat"/>
                <a:sym typeface="Montserrat"/>
              </a:rPr>
              <a:t>is</a:t>
            </a:r>
            <a:r>
              <a:rPr lang="fr-CH" sz="1200" dirty="0">
                <a:solidFill>
                  <a:schemeClr val="tx1"/>
                </a:solidFill>
                <a:latin typeface="Montserrat"/>
                <a:ea typeface="Montserrat"/>
                <a:cs typeface="Montserrat"/>
                <a:sym typeface="Montserrat"/>
              </a:rPr>
              <a:t> an </a:t>
            </a:r>
            <a:r>
              <a:rPr lang="fr-CH" sz="1200" dirty="0" err="1">
                <a:solidFill>
                  <a:schemeClr val="tx1"/>
                </a:solidFill>
                <a:latin typeface="Montserrat"/>
                <a:ea typeface="Montserrat"/>
                <a:cs typeface="Montserrat"/>
                <a:sym typeface="Montserrat"/>
              </a:rPr>
              <a:t>enhancement</a:t>
            </a:r>
            <a:r>
              <a:rPr lang="fr-CH" sz="1200" dirty="0">
                <a:solidFill>
                  <a:schemeClr val="tx1"/>
                </a:solidFill>
                <a:latin typeface="Montserrat"/>
                <a:ea typeface="Montserrat"/>
                <a:cs typeface="Montserrat"/>
                <a:sym typeface="Montserrat"/>
              </a:rPr>
              <a:t> of DP, </a:t>
            </a:r>
            <a:r>
              <a:rPr lang="fr-CH" sz="1200" dirty="0" err="1">
                <a:solidFill>
                  <a:schemeClr val="tx1"/>
                </a:solidFill>
                <a:latin typeface="Montserrat"/>
                <a:ea typeface="Montserrat"/>
                <a:cs typeface="Montserrat"/>
                <a:sym typeface="Montserrat"/>
              </a:rPr>
              <a:t>it</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takes</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into</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account</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proximity</a:t>
            </a:r>
            <a:r>
              <a:rPr lang="fr-CH" sz="1200" dirty="0">
                <a:solidFill>
                  <a:schemeClr val="tx1"/>
                </a:solidFill>
                <a:latin typeface="Montserrat"/>
                <a:ea typeface="Montserrat"/>
                <a:cs typeface="Montserrat"/>
                <a:sym typeface="Montserrat"/>
              </a:rPr>
              <a:t> of driver and rider in </a:t>
            </a:r>
            <a:r>
              <a:rPr lang="fr-CH" sz="1200" dirty="0" err="1">
                <a:solidFill>
                  <a:schemeClr val="tx1"/>
                </a:solidFill>
                <a:latin typeface="Montserrat"/>
                <a:ea typeface="Montserrat"/>
                <a:cs typeface="Montserrat"/>
                <a:sym typeface="Montserrat"/>
              </a:rPr>
              <a:t>terms</a:t>
            </a:r>
            <a:r>
              <a:rPr lang="fr-CH" sz="1200" dirty="0">
                <a:solidFill>
                  <a:schemeClr val="tx1"/>
                </a:solidFill>
                <a:latin typeface="Montserrat"/>
                <a:ea typeface="Montserrat"/>
                <a:cs typeface="Montserrat"/>
                <a:sym typeface="Montserrat"/>
              </a:rPr>
              <a:t> of trip </a:t>
            </a:r>
            <a:r>
              <a:rPr lang="fr-CH" sz="1200" dirty="0" err="1">
                <a:solidFill>
                  <a:schemeClr val="tx1"/>
                </a:solidFill>
                <a:latin typeface="Montserrat"/>
                <a:ea typeface="Montserrat"/>
                <a:cs typeface="Montserrat"/>
                <a:sym typeface="Montserrat"/>
              </a:rPr>
              <a:t>lengths</a:t>
            </a:r>
            <a:r>
              <a:rPr lang="fr-CH" sz="1200" dirty="0">
                <a:solidFill>
                  <a:schemeClr val="tx1"/>
                </a:solidFill>
                <a:latin typeface="Montserrat"/>
                <a:ea typeface="Montserrat"/>
                <a:cs typeface="Montserrat"/>
                <a:sym typeface="Montserrat"/>
              </a:rPr>
              <a:t> but </a:t>
            </a:r>
            <a:r>
              <a:rPr lang="fr-CH" sz="1200" dirty="0" err="1">
                <a:solidFill>
                  <a:schemeClr val="tx1"/>
                </a:solidFill>
                <a:latin typeface="Montserrat"/>
                <a:ea typeface="Montserrat"/>
                <a:cs typeface="Montserrat"/>
                <a:sym typeface="Montserrat"/>
              </a:rPr>
              <a:t>also</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lngth</a:t>
            </a:r>
            <a:r>
              <a:rPr lang="fr-CH" sz="1200" dirty="0">
                <a:solidFill>
                  <a:schemeClr val="tx1"/>
                </a:solidFill>
                <a:latin typeface="Montserrat"/>
                <a:ea typeface="Montserrat"/>
                <a:cs typeface="Montserrat"/>
                <a:sym typeface="Montserrat"/>
              </a:rPr>
              <a:t> of </a:t>
            </a:r>
            <a:r>
              <a:rPr lang="fr-CH" sz="1200" dirty="0" err="1">
                <a:solidFill>
                  <a:schemeClr val="tx1"/>
                </a:solidFill>
                <a:latin typeface="Montserrat"/>
                <a:ea typeface="Montserrat"/>
                <a:cs typeface="Montserrat"/>
                <a:sym typeface="Montserrat"/>
              </a:rPr>
              <a:t>matched</a:t>
            </a:r>
            <a:r>
              <a:rPr lang="fr-CH" sz="1200" dirty="0">
                <a:solidFill>
                  <a:schemeClr val="tx1"/>
                </a:solidFill>
                <a:latin typeface="Montserrat"/>
                <a:ea typeface="Montserrat"/>
                <a:cs typeface="Montserrat"/>
                <a:sym typeface="Montserrat"/>
              </a:rPr>
              <a:t> trip. This </a:t>
            </a:r>
            <a:r>
              <a:rPr lang="fr-CH" sz="1200" dirty="0" err="1">
                <a:solidFill>
                  <a:schemeClr val="tx1"/>
                </a:solidFill>
                <a:latin typeface="Montserrat"/>
                <a:ea typeface="Montserrat"/>
                <a:cs typeface="Montserrat"/>
                <a:sym typeface="Montserrat"/>
              </a:rPr>
              <a:t>is</a:t>
            </a:r>
            <a:r>
              <a:rPr lang="fr-CH" sz="1200" dirty="0">
                <a:solidFill>
                  <a:schemeClr val="tx1"/>
                </a:solidFill>
                <a:latin typeface="Montserrat"/>
                <a:ea typeface="Montserrat"/>
                <a:cs typeface="Montserrat"/>
                <a:sym typeface="Montserrat"/>
              </a:rPr>
              <a:t> to </a:t>
            </a:r>
            <a:r>
              <a:rPr lang="fr-CH" sz="1200" dirty="0" err="1">
                <a:solidFill>
                  <a:schemeClr val="tx1"/>
                </a:solidFill>
                <a:latin typeface="Montserrat"/>
                <a:ea typeface="Montserrat"/>
                <a:cs typeface="Montserrat"/>
                <a:sym typeface="Montserrat"/>
              </a:rPr>
              <a:t>reflect</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better</a:t>
            </a:r>
            <a:r>
              <a:rPr lang="fr-CH" sz="1200" dirty="0">
                <a:solidFill>
                  <a:schemeClr val="tx1"/>
                </a:solidFill>
                <a:latin typeface="Montserrat"/>
                <a:ea typeface="Montserrat"/>
                <a:cs typeface="Montserrat"/>
                <a:sym typeface="Montserrat"/>
              </a:rPr>
              <a:t> on </a:t>
            </a:r>
            <a:r>
              <a:rPr lang="fr-CH" sz="1200" dirty="0" err="1">
                <a:solidFill>
                  <a:schemeClr val="tx1"/>
                </a:solidFill>
                <a:latin typeface="Montserrat"/>
                <a:ea typeface="Montserrat"/>
                <a:cs typeface="Montserrat"/>
                <a:sym typeface="Montserrat"/>
              </a:rPr>
              <a:t>practicality</a:t>
            </a:r>
            <a:r>
              <a:rPr lang="fr-CH" sz="1200" dirty="0">
                <a:solidFill>
                  <a:schemeClr val="tx1"/>
                </a:solidFill>
                <a:latin typeface="Montserrat"/>
                <a:ea typeface="Montserrat"/>
                <a:cs typeface="Montserrat"/>
                <a:sym typeface="Montserrat"/>
              </a:rPr>
              <a:t> of the match</a:t>
            </a:r>
          </a:p>
          <a:p>
            <a:pPr marL="0" lvl="0" indent="0" algn="l" rtl="0">
              <a:spcBef>
                <a:spcPts val="0"/>
              </a:spcBef>
              <a:spcAft>
                <a:spcPts val="0"/>
              </a:spcAft>
              <a:buNone/>
            </a:pPr>
            <a:r>
              <a:rPr lang="fr-CH" sz="1200" dirty="0">
                <a:solidFill>
                  <a:schemeClr val="tx1"/>
                </a:solidFill>
                <a:latin typeface="Montserrat"/>
                <a:sym typeface="Montserrat"/>
              </a:rPr>
              <a:t>EQUATION 1</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CH" sz="1200" dirty="0">
                <a:solidFill>
                  <a:schemeClr val="tx1"/>
                </a:solidFill>
                <a:latin typeface="Montserrat"/>
                <a:ea typeface="Montserrat"/>
                <a:cs typeface="Montserrat"/>
                <a:sym typeface="Montserrat"/>
              </a:rPr>
              <a:t>This compares the </a:t>
            </a:r>
            <a:r>
              <a:rPr lang="fr-CH" sz="1200" dirty="0" err="1">
                <a:solidFill>
                  <a:schemeClr val="tx1"/>
                </a:solidFill>
                <a:latin typeface="Montserrat"/>
                <a:ea typeface="Montserrat"/>
                <a:cs typeface="Montserrat"/>
                <a:sym typeface="Montserrat"/>
              </a:rPr>
              <a:t>driver’s</a:t>
            </a:r>
            <a:r>
              <a:rPr lang="fr-CH" sz="1200" dirty="0">
                <a:solidFill>
                  <a:schemeClr val="tx1"/>
                </a:solidFill>
                <a:latin typeface="Montserrat"/>
                <a:ea typeface="Montserrat"/>
                <a:cs typeface="Montserrat"/>
                <a:sym typeface="Montserrat"/>
              </a:rPr>
              <a:t> original trip </a:t>
            </a:r>
            <a:r>
              <a:rPr lang="fr-CH" sz="1200" dirty="0" err="1">
                <a:solidFill>
                  <a:schemeClr val="tx1"/>
                </a:solidFill>
                <a:latin typeface="Montserrat"/>
                <a:ea typeface="Montserrat"/>
                <a:cs typeface="Montserrat"/>
                <a:sym typeface="Montserrat"/>
              </a:rPr>
              <a:t>length</a:t>
            </a:r>
            <a:r>
              <a:rPr lang="fr-CH" sz="1200" dirty="0">
                <a:solidFill>
                  <a:schemeClr val="tx1"/>
                </a:solidFill>
                <a:latin typeface="Montserrat"/>
                <a:ea typeface="Montserrat"/>
                <a:cs typeface="Montserrat"/>
                <a:sym typeface="Montserrat"/>
              </a:rPr>
              <a:t> to the total </a:t>
            </a:r>
            <a:r>
              <a:rPr lang="fr-CH" sz="1200" dirty="0" err="1">
                <a:solidFill>
                  <a:schemeClr val="tx1"/>
                </a:solidFill>
                <a:latin typeface="Montserrat"/>
                <a:ea typeface="Montserrat"/>
                <a:cs typeface="Montserrat"/>
                <a:sym typeface="Montserrat"/>
              </a:rPr>
              <a:t>matched</a:t>
            </a:r>
            <a:r>
              <a:rPr lang="fr-CH" sz="1200" dirty="0">
                <a:solidFill>
                  <a:schemeClr val="tx1"/>
                </a:solidFill>
                <a:latin typeface="Montserrat"/>
                <a:ea typeface="Montserrat"/>
                <a:cs typeface="Montserrat"/>
                <a:sym typeface="Montserrat"/>
              </a:rPr>
              <a:t> trip </a:t>
            </a:r>
            <a:r>
              <a:rPr lang="fr-CH" sz="1200" dirty="0" err="1">
                <a:solidFill>
                  <a:schemeClr val="tx1"/>
                </a:solidFill>
                <a:latin typeface="Montserrat"/>
                <a:ea typeface="Montserrat"/>
                <a:cs typeface="Montserrat"/>
                <a:sym typeface="Montserrat"/>
              </a:rPr>
              <a:t>length</a:t>
            </a:r>
            <a:r>
              <a:rPr lang="fr-CH" sz="1200" dirty="0">
                <a:solidFill>
                  <a:schemeClr val="tx1"/>
                </a:solidFill>
                <a:latin typeface="Montserrat"/>
                <a:ea typeface="Montserrat"/>
                <a:cs typeface="Montserrat"/>
                <a:sym typeface="Montserrat"/>
              </a:rPr>
              <a:t>. A </a:t>
            </a:r>
            <a:r>
              <a:rPr lang="fr-CH" sz="1200" dirty="0" err="1">
                <a:solidFill>
                  <a:schemeClr val="tx1"/>
                </a:solidFill>
                <a:latin typeface="Montserrat"/>
                <a:ea typeface="Montserrat"/>
                <a:cs typeface="Montserrat"/>
                <a:sym typeface="Montserrat"/>
              </a:rPr>
              <a:t>smaller</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matched</a:t>
            </a:r>
            <a:r>
              <a:rPr lang="fr-CH" sz="1200" dirty="0">
                <a:solidFill>
                  <a:schemeClr val="tx1"/>
                </a:solidFill>
                <a:latin typeface="Montserrat"/>
                <a:ea typeface="Montserrat"/>
                <a:cs typeface="Montserrat"/>
                <a:sym typeface="Montserrat"/>
              </a:rPr>
              <a:t> trip, </a:t>
            </a:r>
            <a:r>
              <a:rPr lang="fr-CH" sz="1200" dirty="0" err="1">
                <a:solidFill>
                  <a:schemeClr val="tx1"/>
                </a:solidFill>
                <a:latin typeface="Montserrat"/>
                <a:ea typeface="Montserrat"/>
                <a:cs typeface="Montserrat"/>
                <a:sym typeface="Montserrat"/>
              </a:rPr>
              <a:t>where</a:t>
            </a:r>
            <a:r>
              <a:rPr lang="fr-CH" sz="1200" dirty="0">
                <a:solidFill>
                  <a:schemeClr val="tx1"/>
                </a:solidFill>
                <a:latin typeface="Montserrat"/>
                <a:ea typeface="Montserrat"/>
                <a:cs typeface="Montserrat"/>
                <a:sym typeface="Montserrat"/>
              </a:rPr>
              <a:t> the driver </a:t>
            </a:r>
            <a:r>
              <a:rPr lang="fr-CH" sz="1200" dirty="0" err="1">
                <a:solidFill>
                  <a:schemeClr val="tx1"/>
                </a:solidFill>
                <a:latin typeface="Montserrat"/>
                <a:ea typeface="Montserrat"/>
                <a:cs typeface="Montserrat"/>
                <a:sym typeface="Montserrat"/>
              </a:rPr>
              <a:t>deviates</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less</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from</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their</a:t>
            </a:r>
            <a:r>
              <a:rPr lang="fr-CH" sz="1200" dirty="0">
                <a:solidFill>
                  <a:schemeClr val="tx1"/>
                </a:solidFill>
                <a:latin typeface="Montserrat"/>
                <a:ea typeface="Montserrat"/>
                <a:cs typeface="Montserrat"/>
                <a:sym typeface="Montserrat"/>
              </a:rPr>
              <a:t> original route </a:t>
            </a:r>
            <a:r>
              <a:rPr lang="fr-CH" sz="1200" dirty="0" err="1">
                <a:solidFill>
                  <a:schemeClr val="tx1"/>
                </a:solidFill>
                <a:latin typeface="Montserrat"/>
                <a:ea typeface="Montserrat"/>
                <a:cs typeface="Montserrat"/>
                <a:sym typeface="Montserrat"/>
              </a:rPr>
              <a:t>will</a:t>
            </a:r>
            <a:r>
              <a:rPr lang="fr-CH" sz="1200" dirty="0">
                <a:solidFill>
                  <a:schemeClr val="tx1"/>
                </a:solidFill>
                <a:latin typeface="Montserrat"/>
                <a:ea typeface="Montserrat"/>
                <a:cs typeface="Montserrat"/>
                <a:sym typeface="Montserrat"/>
              </a:rPr>
              <a:t> have a </a:t>
            </a:r>
            <a:r>
              <a:rPr lang="fr-CH" sz="1200" dirty="0" err="1">
                <a:solidFill>
                  <a:schemeClr val="tx1"/>
                </a:solidFill>
                <a:latin typeface="Montserrat"/>
                <a:ea typeface="Montserrat"/>
                <a:cs typeface="Montserrat"/>
                <a:sym typeface="Montserrat"/>
              </a:rPr>
              <a:t>higher</a:t>
            </a:r>
            <a:r>
              <a:rPr lang="fr-CH" sz="1200" dirty="0">
                <a:solidFill>
                  <a:schemeClr val="tx1"/>
                </a:solidFill>
                <a:latin typeface="Montserrat"/>
                <a:ea typeface="Montserrat"/>
                <a:cs typeface="Montserrat"/>
                <a:sym typeface="Montserrat"/>
              </a:rPr>
              <a:t> AF value and </a:t>
            </a:r>
            <a:r>
              <a:rPr lang="fr-CH" sz="1200" dirty="0" err="1">
                <a:solidFill>
                  <a:schemeClr val="tx1"/>
                </a:solidFill>
                <a:latin typeface="Montserrat"/>
                <a:ea typeface="Montserrat"/>
                <a:cs typeface="Montserrat"/>
                <a:sym typeface="Montserrat"/>
              </a:rPr>
              <a:t>therefore</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higher</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priority</a:t>
            </a:r>
            <a:r>
              <a:rPr lang="fr-CH" sz="1200" dirty="0">
                <a:solidFill>
                  <a:schemeClr val="tx1"/>
                </a:solidFill>
                <a:latin typeface="Montserrat"/>
                <a:ea typeface="Montserrat"/>
                <a:cs typeface="Montserrat"/>
                <a:sym typeface="Montserrat"/>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CH" sz="1200" dirty="0">
                <a:solidFill>
                  <a:schemeClr val="tx1"/>
                </a:solidFill>
                <a:latin typeface="Montserrat"/>
                <a:ea typeface="Montserrat"/>
                <a:cs typeface="Montserrat"/>
                <a:sym typeface="Montserrat"/>
              </a:rPr>
              <a:t>EQUATION 2</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CH" sz="1200" dirty="0">
                <a:solidFill>
                  <a:schemeClr val="tx1"/>
                </a:solidFill>
                <a:latin typeface="Montserrat"/>
                <a:ea typeface="Montserrat"/>
                <a:cs typeface="Montserrat"/>
                <a:sym typeface="Montserrat"/>
              </a:rPr>
              <a:t>AF </a:t>
            </a:r>
            <a:r>
              <a:rPr lang="fr-CH" sz="1200" dirty="0" err="1">
                <a:solidFill>
                  <a:schemeClr val="tx1"/>
                </a:solidFill>
                <a:latin typeface="Montserrat"/>
                <a:ea typeface="Montserrat"/>
                <a:cs typeface="Montserrat"/>
                <a:sym typeface="Montserrat"/>
              </a:rPr>
              <a:t>adjusts</a:t>
            </a:r>
            <a:r>
              <a:rPr lang="fr-CH" sz="1200" dirty="0">
                <a:solidFill>
                  <a:schemeClr val="tx1"/>
                </a:solidFill>
                <a:latin typeface="Montserrat"/>
                <a:ea typeface="Montserrat"/>
                <a:cs typeface="Montserrat"/>
                <a:sym typeface="Montserrat"/>
              </a:rPr>
              <a:t> the DP </a:t>
            </a:r>
            <a:r>
              <a:rPr lang="fr-CH" sz="1200" dirty="0" err="1">
                <a:solidFill>
                  <a:schemeClr val="tx1"/>
                </a:solidFill>
                <a:latin typeface="Montserrat"/>
                <a:ea typeface="Montserrat"/>
                <a:cs typeface="Montserrat"/>
                <a:sym typeface="Montserrat"/>
              </a:rPr>
              <a:t>bc</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it</a:t>
            </a:r>
            <a:r>
              <a:rPr lang="fr-CH" sz="1200" dirty="0">
                <a:solidFill>
                  <a:schemeClr val="tx1"/>
                </a:solidFill>
                <a:latin typeface="Montserrat"/>
                <a:ea typeface="Montserrat"/>
                <a:cs typeface="Montserrat"/>
                <a:sym typeface="Montserrat"/>
              </a:rPr>
              <a:t> combines trip </a:t>
            </a:r>
            <a:r>
              <a:rPr lang="fr-CH" sz="1200" dirty="0" err="1">
                <a:solidFill>
                  <a:schemeClr val="tx1"/>
                </a:solidFill>
                <a:latin typeface="Montserrat"/>
                <a:ea typeface="Montserrat"/>
                <a:cs typeface="Montserrat"/>
                <a:sym typeface="Montserrat"/>
              </a:rPr>
              <a:t>length</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similarity</a:t>
            </a:r>
            <a:r>
              <a:rPr lang="fr-CH" sz="1200" dirty="0">
                <a:solidFill>
                  <a:schemeClr val="tx1"/>
                </a:solidFill>
                <a:latin typeface="Montserrat"/>
                <a:ea typeface="Montserrat"/>
                <a:cs typeface="Montserrat"/>
                <a:sym typeface="Montserrat"/>
              </a:rPr>
              <a:t> and </a:t>
            </a:r>
            <a:r>
              <a:rPr lang="fr-CH" sz="1200" dirty="0" err="1">
                <a:solidFill>
                  <a:schemeClr val="tx1"/>
                </a:solidFill>
                <a:latin typeface="Montserrat"/>
                <a:ea typeface="Montserrat"/>
                <a:cs typeface="Montserrat"/>
                <a:sym typeface="Montserrat"/>
              </a:rPr>
              <a:t>oracticality</a:t>
            </a:r>
            <a:r>
              <a:rPr lang="fr-CH" sz="1200" dirty="0">
                <a:solidFill>
                  <a:schemeClr val="tx1"/>
                </a:solidFill>
                <a:latin typeface="Montserrat"/>
                <a:ea typeface="Montserrat"/>
                <a:cs typeface="Montserrat"/>
                <a:sym typeface="Montserrat"/>
              </a:rPr>
              <a:t> of the </a:t>
            </a:r>
            <a:r>
              <a:rPr lang="fr-CH" sz="1200" dirty="0" err="1">
                <a:solidFill>
                  <a:schemeClr val="tx1"/>
                </a:solidFill>
                <a:latin typeface="Montserrat"/>
                <a:ea typeface="Montserrat"/>
                <a:cs typeface="Montserrat"/>
                <a:sym typeface="Montserrat"/>
              </a:rPr>
              <a:t>matched</a:t>
            </a:r>
            <a:r>
              <a:rPr lang="fr-CH" sz="1200" dirty="0">
                <a:solidFill>
                  <a:schemeClr val="tx1"/>
                </a:solidFill>
                <a:latin typeface="Montserrat"/>
                <a:ea typeface="Montserrat"/>
                <a:cs typeface="Montserrat"/>
                <a:sym typeface="Montserrat"/>
              </a:rPr>
              <a:t> trip</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CH" sz="1200" dirty="0">
                <a:solidFill>
                  <a:schemeClr val="tx1"/>
                </a:solidFill>
                <a:latin typeface="Montserrat"/>
                <a:ea typeface="Montserrat"/>
                <a:cs typeface="Montserrat"/>
                <a:sym typeface="Montserrat"/>
              </a:rPr>
              <a:t>EQUATION 3</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The objective is to find the matching that </a:t>
            </a:r>
            <a:r>
              <a:rPr lang="en-GB" b="1" dirty="0"/>
              <a:t>maximizes the overall ADP</a:t>
            </a:r>
            <a:r>
              <a:rPr lang="en-GB" dirty="0"/>
              <a:t>, </a:t>
            </a:r>
            <a:r>
              <a:rPr lang="en-GB" dirty="0" err="1"/>
              <a:t>favoring</a:t>
            </a:r>
            <a:r>
              <a:rPr lang="en-GB" dirty="0"/>
              <a:t> matches that optimize both trip-length similarity and minimized deviation from the driver’s original route</a:t>
            </a:r>
            <a:endParaRPr lang="fr-CH" sz="1200" dirty="0">
              <a:solidFill>
                <a:schemeClr val="tx1"/>
              </a:solidFill>
              <a:latin typeface="Montserrat"/>
              <a:ea typeface="Montserrat"/>
              <a:cs typeface="Montserrat"/>
              <a:sym typeface="Montserrat"/>
            </a:endParaRPr>
          </a:p>
          <a:p>
            <a:pPr marL="0" lvl="0" indent="0" algn="l" rtl="0">
              <a:spcBef>
                <a:spcPts val="0"/>
              </a:spcBef>
              <a:spcAft>
                <a:spcPts val="0"/>
              </a:spcAft>
              <a:buNone/>
            </a:pPr>
            <a:endParaRPr dirty="0"/>
          </a:p>
        </p:txBody>
      </p:sp>
      <p:sp>
        <p:nvSpPr>
          <p:cNvPr id="345" name="Google Shape;345;g261b196b270_0_1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308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738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952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solidFill>
                  <a:schemeClr val="bg1"/>
                </a:solidFill>
                <a:latin typeface="Montserrat" panose="00000500000000000000" pitchFamily="2" charset="0"/>
              </a:rPr>
              <a:t>where p is the predefined time step interval. </a:t>
            </a:r>
            <a:endParaRPr dirty="0"/>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7323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8249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9d03db8cf2_0_14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29d03db8cf2_0_14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6090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3547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 name="Google Shape;10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9d03db8cf2_0_14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g29d03db8cf2_0_14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6985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61b196b270_0_14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45" name="Google Shape;345;g261b196b270_0_1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5237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61b196b270_0_14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261b196b270_0_1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37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61b196b270_0_14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261b196b270_0_1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0632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61b196b270_0_14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261b196b270_0_1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47966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7039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950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13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4792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670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9d03db8cf2_3_1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29d03db8cf2_3_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9970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0923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61b196b270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261b196b270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617f5a13ad_0_2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2617f5a13ad_0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61b196b270_0_14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261b196b270_0_14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61b196b270_0_14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CH" dirty="0"/>
              <a:t>Latest time driver must </a:t>
            </a:r>
            <a:r>
              <a:rPr lang="fr-CH" dirty="0" err="1"/>
              <a:t>depart</a:t>
            </a:r>
            <a:r>
              <a:rPr lang="fr-CH" dirty="0"/>
              <a:t> to </a:t>
            </a:r>
            <a:r>
              <a:rPr lang="fr-CH" dirty="0" err="1"/>
              <a:t>successfully</a:t>
            </a:r>
            <a:r>
              <a:rPr lang="fr-CH" dirty="0"/>
              <a:t> </a:t>
            </a:r>
            <a:r>
              <a:rPr lang="fr-CH" dirty="0" err="1"/>
              <a:t>pick</a:t>
            </a:r>
            <a:r>
              <a:rPr lang="fr-CH" dirty="0"/>
              <a:t> up and drop off the rider (k) </a:t>
            </a:r>
            <a:r>
              <a:rPr lang="fr-CH" dirty="0" err="1"/>
              <a:t>is</a:t>
            </a:r>
            <a:r>
              <a:rPr lang="fr-CH" dirty="0"/>
              <a:t> the (slide)</a:t>
            </a:r>
          </a:p>
          <a:p>
            <a:pPr marL="0" lvl="0" indent="0" algn="l" rtl="0">
              <a:spcBef>
                <a:spcPts val="0"/>
              </a:spcBef>
              <a:spcAft>
                <a:spcPts val="0"/>
              </a:spcAft>
              <a:buNone/>
            </a:pPr>
            <a:endParaRPr lang="fr-CH" dirty="0"/>
          </a:p>
          <a:p>
            <a:pPr marL="0" lvl="0" indent="0" algn="l" rtl="0">
              <a:spcBef>
                <a:spcPts val="0"/>
              </a:spcBef>
              <a:spcAft>
                <a:spcPts val="0"/>
              </a:spcAft>
              <a:buNone/>
            </a:pPr>
            <a:r>
              <a:rPr lang="fr-CH" dirty="0"/>
              <a:t>Driver: </a:t>
            </a:r>
            <a:r>
              <a:rPr lang="en-GB" dirty="0"/>
              <a:t>This condition checks if the latest possible departure time k for the driver is later than or equal to the maximum of the current time and the driver’s earliest departure time. If it means the driver can depart within the allowed window.</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Rider: This condition checks if the driver can pick up the rider within the allowed window. The left-hand side represents the time the driver will arrive at the rider’s origin, and it must be later than or equal to the maximum of the current time and the rider’s earliest departure time.</a:t>
            </a:r>
            <a:endParaRPr dirty="0"/>
          </a:p>
        </p:txBody>
      </p:sp>
      <p:sp>
        <p:nvSpPr>
          <p:cNvPr id="368" name="Google Shape;368;g261b196b270_0_1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821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17f5a13ad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g2617f5a13ad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6731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image" Target="../media/image230.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3" Type="http://schemas.openxmlformats.org/officeDocument/2006/relationships/customXml" Target="../ink/ink12.xml"/><Relationship Id="rId18" Type="http://schemas.openxmlformats.org/officeDocument/2006/relationships/image" Target="../media/image39.pn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customXml" Target="../ink/ink16.xml"/><Relationship Id="rId34" Type="http://schemas.openxmlformats.org/officeDocument/2006/relationships/image" Target="../media/image47.png"/><Relationship Id="rId7" Type="http://schemas.openxmlformats.org/officeDocument/2006/relationships/customXml" Target="../ink/ink9.xml"/><Relationship Id="rId12" Type="http://schemas.openxmlformats.org/officeDocument/2006/relationships/image" Target="../media/image36.png"/><Relationship Id="rId17" Type="http://schemas.openxmlformats.org/officeDocument/2006/relationships/customXml" Target="../ink/ink14.xml"/><Relationship Id="rId25" Type="http://schemas.openxmlformats.org/officeDocument/2006/relationships/customXml" Target="../ink/ink18.xml"/><Relationship Id="rId33" Type="http://schemas.openxmlformats.org/officeDocument/2006/relationships/customXml" Target="../ink/ink22.xml"/><Relationship Id="rId2" Type="http://schemas.openxmlformats.org/officeDocument/2006/relationships/notesSlide" Target="../notesSlides/notesSlide12.xml"/><Relationship Id="rId16" Type="http://schemas.openxmlformats.org/officeDocument/2006/relationships/image" Target="../media/image38.png"/><Relationship Id="rId20" Type="http://schemas.openxmlformats.org/officeDocument/2006/relationships/image" Target="../media/image40.png"/><Relationship Id="rId29" Type="http://schemas.openxmlformats.org/officeDocument/2006/relationships/customXml" Target="../ink/ink20.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customXml" Target="../ink/ink11.xml"/><Relationship Id="rId24" Type="http://schemas.openxmlformats.org/officeDocument/2006/relationships/image" Target="../media/image42.png"/><Relationship Id="rId32" Type="http://schemas.openxmlformats.org/officeDocument/2006/relationships/image" Target="../media/image46.png"/><Relationship Id="rId5" Type="http://schemas.openxmlformats.org/officeDocument/2006/relationships/customXml" Target="../ink/ink8.xml"/><Relationship Id="rId15" Type="http://schemas.openxmlformats.org/officeDocument/2006/relationships/customXml" Target="../ink/ink13.xml"/><Relationship Id="rId23" Type="http://schemas.openxmlformats.org/officeDocument/2006/relationships/customXml" Target="../ink/ink17.xml"/><Relationship Id="rId28" Type="http://schemas.openxmlformats.org/officeDocument/2006/relationships/image" Target="../media/image44.png"/><Relationship Id="rId10" Type="http://schemas.openxmlformats.org/officeDocument/2006/relationships/image" Target="../media/image35.png"/><Relationship Id="rId19" Type="http://schemas.openxmlformats.org/officeDocument/2006/relationships/customXml" Target="../ink/ink15.xml"/><Relationship Id="rId31" Type="http://schemas.openxmlformats.org/officeDocument/2006/relationships/customXml" Target="../ink/ink21.xml"/><Relationship Id="rId4" Type="http://schemas.openxmlformats.org/officeDocument/2006/relationships/image" Target="../media/image21.jpg"/><Relationship Id="rId9" Type="http://schemas.openxmlformats.org/officeDocument/2006/relationships/customXml" Target="../ink/ink10.xml"/><Relationship Id="rId14" Type="http://schemas.openxmlformats.org/officeDocument/2006/relationships/image" Target="../media/image37.png"/><Relationship Id="rId22" Type="http://schemas.openxmlformats.org/officeDocument/2006/relationships/image" Target="../media/image41.png"/><Relationship Id="rId27" Type="http://schemas.openxmlformats.org/officeDocument/2006/relationships/customXml" Target="../ink/ink19.xml"/><Relationship Id="rId30" Type="http://schemas.openxmlformats.org/officeDocument/2006/relationships/image" Target="../media/image45.png"/><Relationship Id="rId8"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0.png"/><Relationship Id="rId7" Type="http://schemas.openxmlformats.org/officeDocument/2006/relationships/customXml" Target="../ink/ink2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customXml" Target="../ink/ink23.xml"/><Relationship Id="rId10" Type="http://schemas.openxmlformats.org/officeDocument/2006/relationships/image" Target="../media/image51.png"/><Relationship Id="rId4" Type="http://schemas.openxmlformats.org/officeDocument/2006/relationships/image" Target="../media/image22.jpg"/><Relationship Id="rId9" Type="http://schemas.openxmlformats.org/officeDocument/2006/relationships/customXml" Target="../ink/ink2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7.jp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8.jp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9.jp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0.jp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4.png"/><Relationship Id="rId18" Type="http://schemas.openxmlformats.org/officeDocument/2006/relationships/image" Target="../media/image23.png"/><Relationship Id="rId3"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image" Target="../media/image19.png"/><Relationship Id="rId17" Type="http://schemas.openxmlformats.org/officeDocument/2006/relationships/customXml" Target="../ink/ink6.xml"/><Relationship Id="rId2" Type="http://schemas.openxmlformats.org/officeDocument/2006/relationships/notesSlide" Target="../notesSlides/notesSlide8.xml"/><Relationship Id="rId16" Type="http://schemas.openxmlformats.org/officeDocument/2006/relationships/image" Target="../media/image22.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5.xml"/><Relationship Id="rId10" Type="http://schemas.openxmlformats.org/officeDocument/2006/relationships/image" Target="../media/image18.png"/><Relationship Id="rId19" Type="http://schemas.openxmlformats.org/officeDocument/2006/relationships/customXml" Target="../ink/ink7.xml"/><Relationship Id="rId4" Type="http://schemas.openxmlformats.org/officeDocument/2006/relationships/image" Target="../media/image13.jpeg"/><Relationship Id="rId9" Type="http://schemas.openxmlformats.org/officeDocument/2006/relationships/customXml" Target="../ink/ink3.xml"/><Relationship Id="rId1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p:nvPr/>
        </p:nvSpPr>
        <p:spPr>
          <a:xfrm rot="382815">
            <a:off x="1805887" y="17362"/>
            <a:ext cx="5381256" cy="5711220"/>
          </a:xfrm>
          <a:custGeom>
            <a:avLst/>
            <a:gdLst/>
            <a:ahLst/>
            <a:cxnLst/>
            <a:rect l="l" t="t" r="r" b="b"/>
            <a:pathLst>
              <a:path w="3425064" h="4805208" extrusionOk="0">
                <a:moveTo>
                  <a:pt x="0" y="0"/>
                </a:moveTo>
                <a:lnTo>
                  <a:pt x="1426993" y="0"/>
                </a:lnTo>
                <a:lnTo>
                  <a:pt x="3425064" y="4805208"/>
                </a:lnTo>
                <a:lnTo>
                  <a:pt x="1998069" y="4805208"/>
                </a:lnTo>
                <a:lnTo>
                  <a:pt x="0" y="0"/>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3"/>
          <p:cNvSpPr/>
          <p:nvPr/>
        </p:nvSpPr>
        <p:spPr>
          <a:xfrm>
            <a:off x="-196812" y="2559650"/>
            <a:ext cx="9402115" cy="4353201"/>
          </a:xfrm>
          <a:custGeom>
            <a:avLst/>
            <a:gdLst/>
            <a:ahLst/>
            <a:cxnLst/>
            <a:rect l="l" t="t" r="r" b="b"/>
            <a:pathLst>
              <a:path w="10082697" h="3605135" extrusionOk="0">
                <a:moveTo>
                  <a:pt x="0" y="0"/>
                </a:moveTo>
                <a:lnTo>
                  <a:pt x="8304217" y="0"/>
                </a:lnTo>
                <a:lnTo>
                  <a:pt x="10082697" y="3605135"/>
                </a:lnTo>
                <a:lnTo>
                  <a:pt x="0" y="3605135"/>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 name="Google Shape;90;p13"/>
          <p:cNvSpPr/>
          <p:nvPr/>
        </p:nvSpPr>
        <p:spPr>
          <a:xfrm>
            <a:off x="4488874" y="4567643"/>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no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3"/>
          <p:cNvSpPr/>
          <p:nvPr/>
        </p:nvSpPr>
        <p:spPr>
          <a:xfrm>
            <a:off x="6864688" y="5508300"/>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2" name="Google Shape;92;p13"/>
          <p:cNvSpPr/>
          <p:nvPr/>
        </p:nvSpPr>
        <p:spPr>
          <a:xfrm>
            <a:off x="5751938" y="1675771"/>
            <a:ext cx="405158" cy="405076"/>
          </a:xfrm>
          <a:custGeom>
            <a:avLst/>
            <a:gdLst/>
            <a:ahLst/>
            <a:cxnLst/>
            <a:rect l="l" t="t" r="r" b="b"/>
            <a:pathLst>
              <a:path w="108288" h="108267" extrusionOk="0">
                <a:moveTo>
                  <a:pt x="0" y="0"/>
                </a:moveTo>
                <a:lnTo>
                  <a:pt x="27587" y="108267"/>
                </a:lnTo>
                <a:lnTo>
                  <a:pt x="108289" y="342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3" name="Google Shape;93;p13"/>
          <p:cNvPicPr preferRelativeResize="0"/>
          <p:nvPr/>
        </p:nvPicPr>
        <p:blipFill rotWithShape="1">
          <a:blip r:embed="rId3"/>
          <a:srcRect t="-427" r="52628" b="427"/>
          <a:stretch/>
        </p:blipFill>
        <p:spPr>
          <a:xfrm>
            <a:off x="6469031" y="-114831"/>
            <a:ext cx="5825961" cy="7027682"/>
          </a:xfrm>
          <a:custGeom>
            <a:avLst/>
            <a:gdLst/>
            <a:ahLst/>
            <a:cxnLst/>
            <a:rect l="l" t="t" r="r" b="b"/>
            <a:pathLst>
              <a:path w="5758543" h="5962265" extrusionOk="0">
                <a:moveTo>
                  <a:pt x="0" y="0"/>
                </a:moveTo>
                <a:lnTo>
                  <a:pt x="5758543" y="0"/>
                </a:lnTo>
                <a:lnTo>
                  <a:pt x="5758543" y="5962265"/>
                </a:lnTo>
                <a:lnTo>
                  <a:pt x="2533650" y="5962265"/>
                </a:lnTo>
                <a:lnTo>
                  <a:pt x="0" y="0"/>
                </a:lnTo>
                <a:close/>
              </a:path>
            </a:pathLst>
          </a:custGeom>
          <a:noFill/>
          <a:ln>
            <a:noFill/>
          </a:ln>
        </p:spPr>
      </p:pic>
      <p:sp>
        <p:nvSpPr>
          <p:cNvPr id="94" name="Google Shape;94;p13"/>
          <p:cNvSpPr txBox="1"/>
          <p:nvPr/>
        </p:nvSpPr>
        <p:spPr>
          <a:xfrm>
            <a:off x="409631" y="2913137"/>
            <a:ext cx="6059400" cy="21697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500" b="1">
                <a:solidFill>
                  <a:schemeClr val="lt1"/>
                </a:solidFill>
                <a:latin typeface="Montserrat"/>
                <a:ea typeface="Montserrat"/>
                <a:cs typeface="Montserrat"/>
                <a:sym typeface="Montserrat"/>
              </a:rPr>
              <a:t>Stable Matching for </a:t>
            </a:r>
            <a:r>
              <a:rPr lang="en-US" sz="4500" b="1">
                <a:solidFill>
                  <a:schemeClr val="accent5">
                    <a:lumMod val="60000"/>
                    <a:lumOff val="40000"/>
                  </a:schemeClr>
                </a:solidFill>
                <a:latin typeface="Montserrat"/>
                <a:ea typeface="Montserrat"/>
                <a:cs typeface="Montserrat"/>
                <a:sym typeface="Montserrat"/>
              </a:rPr>
              <a:t>Dynamic Ridesharing</a:t>
            </a:r>
            <a:endParaRPr lang="en-US" sz="4500">
              <a:solidFill>
                <a:schemeClr val="accent5">
                  <a:lumMod val="60000"/>
                  <a:lumOff val="40000"/>
                </a:schemeClr>
              </a:solidFill>
            </a:endParaRPr>
          </a:p>
        </p:txBody>
      </p:sp>
      <p:grpSp>
        <p:nvGrpSpPr>
          <p:cNvPr id="95" name="Google Shape;95;p13"/>
          <p:cNvGrpSpPr/>
          <p:nvPr/>
        </p:nvGrpSpPr>
        <p:grpSpPr>
          <a:xfrm>
            <a:off x="984142" y="5508422"/>
            <a:ext cx="3353400" cy="584735"/>
            <a:chOff x="409667" y="5771397"/>
            <a:chExt cx="3353400" cy="584735"/>
          </a:xfrm>
        </p:grpSpPr>
        <p:sp>
          <p:nvSpPr>
            <p:cNvPr id="96" name="Google Shape;96;p13"/>
            <p:cNvSpPr/>
            <p:nvPr/>
          </p:nvSpPr>
          <p:spPr>
            <a:xfrm>
              <a:off x="409667" y="5789129"/>
              <a:ext cx="3353400" cy="549300"/>
            </a:xfrm>
            <a:prstGeom prst="roundRect">
              <a:avLst>
                <a:gd name="adj" fmla="val 21950"/>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13"/>
            <p:cNvSpPr txBox="1"/>
            <p:nvPr/>
          </p:nvSpPr>
          <p:spPr>
            <a:xfrm>
              <a:off x="543925" y="5771397"/>
              <a:ext cx="3084900" cy="584735"/>
            </a:xfrm>
            <a:prstGeom prst="rect">
              <a:avLst/>
            </a:prstGeom>
            <a:noFill/>
            <a:ln>
              <a:noFill/>
            </a:ln>
          </p:spPr>
          <p:txBody>
            <a:bodyPr spcFirstLastPara="1" wrap="square" lIns="91425" tIns="45700" rIns="91425" bIns="45700" anchor="ctr" anchorCtr="0">
              <a:spAutoFit/>
            </a:bodyPr>
            <a:lstStyle/>
            <a:p>
              <a:pPr algn="ctr"/>
              <a:r>
                <a:rPr lang="en-US" sz="1600" dirty="0">
                  <a:solidFill>
                    <a:srgbClr val="3F3F3F"/>
                  </a:solidFill>
                  <a:latin typeface="Montserrat"/>
                  <a:ea typeface="Montserrat"/>
                  <a:cs typeface="Montserrat"/>
                  <a:sym typeface="Montserrat"/>
                </a:rPr>
                <a:t>Raghav, Vineeth, Nikhil, Kamran, Victoire</a:t>
              </a:r>
              <a:endParaRPr dirty="0"/>
            </a:p>
          </p:txBody>
        </p:sp>
      </p:grpSp>
      <p:sp>
        <p:nvSpPr>
          <p:cNvPr id="98" name="Google Shape;98;p1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7"/>
          <p:cNvSpPr/>
          <p:nvPr/>
        </p:nvSpPr>
        <p:spPr>
          <a:xfrm rot="16200000">
            <a:off x="2625403" y="83606"/>
            <a:ext cx="725288" cy="4491446"/>
          </a:xfrm>
          <a:prstGeom prst="rect">
            <a:avLst/>
          </a:prstGeom>
          <a:solidFill>
            <a:srgbClr val="006C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1164836" y="396327"/>
            <a:ext cx="10442316" cy="1015622"/>
          </a:xfrm>
          <a:prstGeom prst="rect">
            <a:avLst/>
          </a:prstGeom>
          <a:noFill/>
          <a:ln>
            <a:noFill/>
          </a:ln>
        </p:spPr>
        <p:txBody>
          <a:bodyPr spcFirstLastPara="1" wrap="square" lIns="91425" tIns="45700" rIns="91425" bIns="45700" anchor="t" anchorCtr="0">
            <a:spAutoFit/>
          </a:bodyPr>
          <a:lstStyle/>
          <a:p>
            <a:r>
              <a:rPr lang="en-US" sz="6000" b="1" dirty="0">
                <a:solidFill>
                  <a:srgbClr val="006CE8"/>
                </a:solidFill>
                <a:latin typeface="Montserrat"/>
                <a:ea typeface="Montserrat"/>
                <a:cs typeface="Montserrat"/>
                <a:sym typeface="Montserrat"/>
              </a:rPr>
              <a:t>Static</a:t>
            </a:r>
            <a:r>
              <a:rPr lang="en-US" sz="6000" b="1" dirty="0">
                <a:solidFill>
                  <a:schemeClr val="bg1"/>
                </a:solidFill>
                <a:latin typeface="Montserrat"/>
                <a:ea typeface="Montserrat"/>
                <a:cs typeface="Montserrat"/>
                <a:sym typeface="Montserrat"/>
              </a:rPr>
              <a:t> Model Formulation</a:t>
            </a:r>
            <a:endParaRPr lang="en-US" sz="60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10</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230" name="Google Shape;230;p17"/>
              <p:cNvSpPr txBox="1"/>
              <p:nvPr/>
            </p:nvSpPr>
            <p:spPr>
              <a:xfrm>
                <a:off x="647545" y="1833242"/>
                <a:ext cx="4681001" cy="517857"/>
              </a:xfrm>
              <a:prstGeom prst="rect">
                <a:avLst/>
              </a:prstGeom>
              <a:noFill/>
              <a:ln>
                <a:noFill/>
              </a:ln>
            </p:spPr>
            <p:txBody>
              <a:bodyPr spcFirstLastPara="1" wrap="square" lIns="91425" tIns="91425" rIns="91425" bIns="91425" anchor="t" anchorCtr="0">
                <a:noAutofit/>
              </a:bodyPr>
              <a:lstStyle/>
              <a:p>
                <a:pPr marL="146050">
                  <a:lnSpc>
                    <a:spcPct val="114999"/>
                  </a:lnSpc>
                  <a:buSzPts val="1300"/>
                </a:pPr>
                <a14:m>
                  <m:oMathPara xmlns:m="http://schemas.openxmlformats.org/officeDocument/2006/math">
                    <m:oMathParaPr>
                      <m:jc m:val="centerGroup"/>
                    </m:oMathParaPr>
                    <m:oMath xmlns:m="http://schemas.openxmlformats.org/officeDocument/2006/math">
                      <m:r>
                        <a:rPr lang="fr-CH" sz="1600" b="0" i="1" smtClean="0">
                          <a:solidFill>
                            <a:schemeClr val="bg1"/>
                          </a:solidFill>
                          <a:latin typeface="Cambria Math" panose="02040503050406030204" pitchFamily="18" charset="0"/>
                          <a:ea typeface="Montserrat"/>
                        </a:rPr>
                        <m:t>𝑚𝑎𝑥</m:t>
                      </m:r>
                      <m:nary>
                        <m:naryPr>
                          <m:chr m:val="∑"/>
                          <m:supHide m:val="on"/>
                          <m:ctrlPr>
                            <a:rPr lang="fr-CH" sz="1600" b="0" i="1" smtClean="0">
                              <a:solidFill>
                                <a:schemeClr val="bg1"/>
                              </a:solidFill>
                              <a:latin typeface="Cambria Math" panose="02040503050406030204" pitchFamily="18" charset="0"/>
                            </a:rPr>
                          </m:ctrlPr>
                        </m:naryPr>
                        <m:sub>
                          <m:r>
                            <m:rPr>
                              <m:brk m:alnAt="7"/>
                            </m:rPr>
                            <a:rPr lang="fr-CH" sz="1600" b="0" i="1" smtClean="0">
                              <a:solidFill>
                                <a:schemeClr val="bg1"/>
                              </a:solidFill>
                              <a:latin typeface="Cambria Math" panose="02040503050406030204" pitchFamily="18" charset="0"/>
                            </a:rPr>
                            <m:t>(</m:t>
                          </m:r>
                          <m:r>
                            <a:rPr lang="fr-CH" sz="1600" b="0" i="1" smtClean="0">
                              <a:solidFill>
                                <a:schemeClr val="bg1"/>
                              </a:solidFill>
                              <a:latin typeface="Cambria Math" panose="02040503050406030204" pitchFamily="18" charset="0"/>
                            </a:rPr>
                            <m:t>𝑑</m:t>
                          </m:r>
                          <m:r>
                            <a:rPr lang="fr-CH" sz="1600" b="0" i="1" smtClean="0">
                              <a:solidFill>
                                <a:schemeClr val="bg1"/>
                              </a:solidFill>
                              <a:latin typeface="Cambria Math" panose="02040503050406030204" pitchFamily="18" charset="0"/>
                            </a:rPr>
                            <m:t>,</m:t>
                          </m:r>
                          <m:r>
                            <a:rPr lang="fr-CH" sz="1600" b="0" i="1" smtClean="0">
                              <a:solidFill>
                                <a:schemeClr val="bg1"/>
                              </a:solidFill>
                              <a:latin typeface="Cambria Math" panose="02040503050406030204" pitchFamily="18" charset="0"/>
                            </a:rPr>
                            <m:t>𝑟</m:t>
                          </m:r>
                          <m:r>
                            <a:rPr lang="fr-CH" sz="1600" b="0" i="1" smtClean="0">
                              <a:solidFill>
                                <a:schemeClr val="bg1"/>
                              </a:solidFill>
                              <a:latin typeface="Cambria Math" panose="02040503050406030204" pitchFamily="18" charset="0"/>
                            </a:rPr>
                            <m:t>)∈</m:t>
                          </m:r>
                          <m:r>
                            <a:rPr lang="fr-CH" sz="1600" b="0" i="1" smtClean="0">
                              <a:solidFill>
                                <a:schemeClr val="bg1"/>
                              </a:solidFill>
                              <a:latin typeface="Cambria Math" panose="02040503050406030204" pitchFamily="18" charset="0"/>
                              <a:ea typeface="Cambria Math" panose="02040503050406030204" pitchFamily="18" charset="0"/>
                            </a:rPr>
                            <m:t>𝑃</m:t>
                          </m:r>
                          <m:r>
                            <m:rPr>
                              <m:brk m:alnAt="7"/>
                            </m:rPr>
                            <a:rPr lang="fr-CH" sz="1600" b="0" i="1" smtClean="0">
                              <a:solidFill>
                                <a:schemeClr val="bg1"/>
                              </a:solidFill>
                              <a:latin typeface="Cambria Math" panose="02040503050406030204" pitchFamily="18" charset="0"/>
                              <a:ea typeface="Cambria Math" panose="02040503050406030204" pitchFamily="18" charset="0"/>
                            </a:rPr>
                            <m:t>′</m:t>
                          </m:r>
                        </m:sub>
                        <m:sup/>
                        <m:e>
                          <m:sSub>
                            <m:sSubPr>
                              <m:ctrlPr>
                                <a:rPr lang="fr-CH" sz="1600" b="0" i="1" smtClean="0">
                                  <a:solidFill>
                                    <a:schemeClr val="bg1"/>
                                  </a:solidFill>
                                  <a:latin typeface="Cambria Math" panose="02040503050406030204" pitchFamily="18" charset="0"/>
                                </a:rPr>
                              </m:ctrlPr>
                            </m:sSubPr>
                            <m:e>
                              <m:r>
                                <a:rPr lang="fr-CH" sz="1600" b="0" i="1" smtClean="0">
                                  <a:solidFill>
                                    <a:schemeClr val="bg1"/>
                                  </a:solidFill>
                                  <a:latin typeface="Cambria Math" panose="02040503050406030204" pitchFamily="18" charset="0"/>
                                </a:rPr>
                                <m:t>𝑤</m:t>
                              </m:r>
                            </m:e>
                            <m:sub>
                              <m:r>
                                <a:rPr lang="fr-CH" sz="1600" b="0" i="1" smtClean="0">
                                  <a:solidFill>
                                    <a:schemeClr val="bg1"/>
                                  </a:solidFill>
                                  <a:latin typeface="Cambria Math" panose="02040503050406030204" pitchFamily="18" charset="0"/>
                                </a:rPr>
                                <m:t>𝑑𝑟</m:t>
                              </m:r>
                            </m:sub>
                          </m:sSub>
                          <m:sSub>
                            <m:sSubPr>
                              <m:ctrlPr>
                                <a:rPr lang="fr-CH" sz="1600" b="0" i="1" smtClean="0">
                                  <a:solidFill>
                                    <a:schemeClr val="bg1"/>
                                  </a:solidFill>
                                  <a:latin typeface="Cambria Math" panose="02040503050406030204" pitchFamily="18" charset="0"/>
                                </a:rPr>
                              </m:ctrlPr>
                            </m:sSubPr>
                            <m:e>
                              <m:r>
                                <a:rPr lang="fr-CH" sz="1600" b="0" i="1" smtClean="0">
                                  <a:solidFill>
                                    <a:schemeClr val="bg1"/>
                                  </a:solidFill>
                                  <a:latin typeface="Cambria Math" panose="02040503050406030204" pitchFamily="18" charset="0"/>
                                </a:rPr>
                                <m:t>𝑥</m:t>
                              </m:r>
                            </m:e>
                            <m:sub>
                              <m:r>
                                <a:rPr lang="fr-CH" sz="1600" b="0" i="1" smtClean="0">
                                  <a:solidFill>
                                    <a:schemeClr val="bg1"/>
                                  </a:solidFill>
                                  <a:latin typeface="Cambria Math" panose="02040503050406030204" pitchFamily="18" charset="0"/>
                                </a:rPr>
                                <m:t>𝑑𝑟</m:t>
                              </m:r>
                            </m:sub>
                          </m:sSub>
                        </m:e>
                      </m:nary>
                    </m:oMath>
                  </m:oMathPara>
                </a14:m>
                <a:endParaRPr lang="en-US" sz="1600" dirty="0">
                  <a:solidFill>
                    <a:schemeClr val="bg1"/>
                  </a:solidFill>
                  <a:ea typeface="Montserrat"/>
                </a:endParaRPr>
              </a:p>
              <a:p>
                <a:pPr marL="146050" algn="just">
                  <a:lnSpc>
                    <a:spcPct val="114999"/>
                  </a:lnSpc>
                  <a:buSzPts val="1300"/>
                </a:pPr>
                <a:r>
                  <a:rPr lang="en-US" sz="1050" u="sng" dirty="0">
                    <a:solidFill>
                      <a:schemeClr val="bg1"/>
                    </a:solidFill>
                    <a:latin typeface="Montserrat"/>
                    <a:ea typeface="Montserrat"/>
                    <a:cs typeface="Montserrat"/>
                  </a:rPr>
                  <a:t> </a:t>
                </a:r>
              </a:p>
            </p:txBody>
          </p:sp>
        </mc:Choice>
        <mc:Fallback xmlns="">
          <p:sp>
            <p:nvSpPr>
              <p:cNvPr id="230" name="Google Shape;230;p17"/>
              <p:cNvSpPr txBox="1">
                <a:spLocks noRot="1" noChangeAspect="1" noMove="1" noResize="1" noEditPoints="1" noAdjustHandles="1" noChangeArrowheads="1" noChangeShapeType="1" noTextEdit="1"/>
              </p:cNvSpPr>
              <p:nvPr/>
            </p:nvSpPr>
            <p:spPr>
              <a:xfrm>
                <a:off x="647545" y="1833242"/>
                <a:ext cx="4681001" cy="517857"/>
              </a:xfrm>
              <a:prstGeom prst="rect">
                <a:avLst/>
              </a:prstGeom>
              <a:blipFill>
                <a:blip r:embed="rId4"/>
                <a:stretch>
                  <a:fillRect b="-57647"/>
                </a:stretch>
              </a:blipFill>
              <a:ln>
                <a:noFill/>
              </a:ln>
            </p:spPr>
            <p:txBody>
              <a:bodyPr/>
              <a:lstStyle/>
              <a:p>
                <a:r>
                  <a:rPr lang="en-GB">
                    <a:noFill/>
                  </a:rPr>
                  <a:t> </a:t>
                </a:r>
              </a:p>
            </p:txBody>
          </p:sp>
        </mc:Fallback>
      </mc:AlternateContent>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 name="Google Shape;379;p23">
            <a:extLst>
              <a:ext uri="{FF2B5EF4-FFF2-40B4-BE49-F238E27FC236}">
                <a16:creationId xmlns:a16="http://schemas.microsoft.com/office/drawing/2014/main" id="{0452DD4B-A264-FFAA-F51F-ADE12B629F9F}"/>
              </a:ext>
            </a:extLst>
          </p:cNvPr>
          <p:cNvSpPr/>
          <p:nvPr/>
        </p:nvSpPr>
        <p:spPr>
          <a:xfrm>
            <a:off x="5974335" y="1966684"/>
            <a:ext cx="5511410" cy="725288"/>
          </a:xfrm>
          <a:prstGeom prst="rect">
            <a:avLst/>
          </a:prstGeom>
          <a:solidFill>
            <a:srgbClr val="006CE8">
              <a:alpha val="31000"/>
            </a:srgbClr>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380;p23">
            <a:extLst>
              <a:ext uri="{FF2B5EF4-FFF2-40B4-BE49-F238E27FC236}">
                <a16:creationId xmlns:a16="http://schemas.microsoft.com/office/drawing/2014/main" id="{0260CD76-6402-21A1-803A-1ECF7543FC95}"/>
              </a:ext>
            </a:extLst>
          </p:cNvPr>
          <p:cNvSpPr txBox="1"/>
          <p:nvPr/>
        </p:nvSpPr>
        <p:spPr>
          <a:xfrm>
            <a:off x="6208801" y="2128659"/>
            <a:ext cx="5185132" cy="9925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dirty="0">
                <a:solidFill>
                  <a:schemeClr val="tx1"/>
                </a:solidFill>
                <a:latin typeface="Montserrat"/>
              </a:rPr>
              <a:t>The g</a:t>
            </a:r>
            <a:r>
              <a:rPr lang="en-GB" b="0" i="0" dirty="0">
                <a:solidFill>
                  <a:schemeClr val="tx1"/>
                </a:solidFill>
                <a:effectLst/>
                <a:latin typeface="Montserrat"/>
              </a:rPr>
              <a:t>oal is to maximize the total weighted contribution of each pairing</a:t>
            </a:r>
            <a:endParaRPr lang="en-GB" b="1" i="0" dirty="0">
              <a:solidFill>
                <a:srgbClr val="006CE8"/>
              </a:solidFill>
              <a:effectLst/>
              <a:latin typeface="Montserrat" panose="00000500000000000000" pitchFamily="2" charset="0"/>
            </a:endParaRPr>
          </a:p>
          <a:p>
            <a:pPr marL="0" marR="0" lvl="0" indent="0" algn="ctr" rtl="0">
              <a:spcBef>
                <a:spcPts val="0"/>
              </a:spcBef>
              <a:spcAft>
                <a:spcPts val="0"/>
              </a:spcAft>
              <a:buNone/>
            </a:pPr>
            <a:endParaRPr sz="1050" b="1" dirty="0">
              <a:solidFill>
                <a:schemeClr val="tx1"/>
              </a:solidFill>
              <a:latin typeface="Montserrat" panose="00000500000000000000" pitchFamily="2" charset="0"/>
              <a:ea typeface="Montserrat"/>
              <a:cs typeface="Montserrat"/>
              <a:sym typeface="Montserrat"/>
            </a:endParaRPr>
          </a:p>
          <a:p>
            <a:pPr marL="457200" lvl="0" indent="0" algn="just" rtl="0">
              <a:spcBef>
                <a:spcPts val="0"/>
              </a:spcBef>
              <a:spcAft>
                <a:spcPts val="0"/>
              </a:spcAft>
              <a:buNone/>
            </a:pPr>
            <a:endParaRPr sz="900" dirty="0">
              <a:solidFill>
                <a:schemeClr val="tx1"/>
              </a:solidFill>
              <a:latin typeface="Montserrat" panose="00000500000000000000" pitchFamily="2" charset="0"/>
              <a:ea typeface="Montserrat"/>
              <a:cs typeface="Montserrat"/>
              <a:sym typeface="Montserrat"/>
            </a:endParaRPr>
          </a:p>
          <a:p>
            <a:pPr marL="0" marR="0" lvl="0" indent="0" algn="just" rtl="0">
              <a:spcBef>
                <a:spcPts val="600"/>
              </a:spcBef>
              <a:spcAft>
                <a:spcPts val="0"/>
              </a:spcAft>
              <a:buNone/>
            </a:pPr>
            <a:endParaRPr sz="600" dirty="0">
              <a:solidFill>
                <a:schemeClr val="tx1"/>
              </a:solidFill>
              <a:latin typeface="Montserrat" panose="00000500000000000000" pitchFamily="2" charset="0"/>
              <a:ea typeface="Montserrat"/>
              <a:cs typeface="Montserrat"/>
              <a:sym typeface="Montserrat"/>
            </a:endParaRPr>
          </a:p>
        </p:txBody>
      </p:sp>
      <p:sp>
        <p:nvSpPr>
          <p:cNvPr id="23" name="Google Shape;192;p17">
            <a:extLst>
              <a:ext uri="{FF2B5EF4-FFF2-40B4-BE49-F238E27FC236}">
                <a16:creationId xmlns:a16="http://schemas.microsoft.com/office/drawing/2014/main" id="{D4C925AF-439D-4145-B7AA-18610A3FB43B}"/>
              </a:ext>
            </a:extLst>
          </p:cNvPr>
          <p:cNvSpPr/>
          <p:nvPr/>
        </p:nvSpPr>
        <p:spPr>
          <a:xfrm rot="16200000">
            <a:off x="2625403" y="1143376"/>
            <a:ext cx="725288" cy="4491446"/>
          </a:xfrm>
          <a:prstGeom prst="rect">
            <a:avLst/>
          </a:prstGeom>
          <a:solidFill>
            <a:srgbClr val="006C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24" name="Google Shape;230;p17">
                <a:extLst>
                  <a:ext uri="{FF2B5EF4-FFF2-40B4-BE49-F238E27FC236}">
                    <a16:creationId xmlns:a16="http://schemas.microsoft.com/office/drawing/2014/main" id="{6C89C47D-4324-C821-39BA-527E18C57B33}"/>
                  </a:ext>
                </a:extLst>
              </p:cNvPr>
              <p:cNvSpPr txBox="1"/>
              <p:nvPr/>
            </p:nvSpPr>
            <p:spPr>
              <a:xfrm>
                <a:off x="560225" y="3069916"/>
                <a:ext cx="4681001" cy="620337"/>
              </a:xfrm>
              <a:prstGeom prst="rect">
                <a:avLst/>
              </a:prstGeom>
              <a:noFill/>
              <a:ln>
                <a:noFill/>
              </a:ln>
            </p:spPr>
            <p:txBody>
              <a:bodyPr spcFirstLastPara="1" wrap="square" lIns="91425" tIns="91425" rIns="91425" bIns="91425" anchor="t" anchorCtr="0">
                <a:noAutofit/>
              </a:bodyPr>
              <a:lstStyle/>
              <a:p>
                <a:pPr marL="146050" algn="ctr">
                  <a:lnSpc>
                    <a:spcPct val="114999"/>
                  </a:lnSpc>
                  <a:buSzPts val="1300"/>
                </a:pPr>
                <a14:m>
                  <m:oMath xmlns:m="http://schemas.openxmlformats.org/officeDocument/2006/math">
                    <m:nary>
                      <m:naryPr>
                        <m:chr m:val="∑"/>
                        <m:supHide m:val="on"/>
                        <m:ctrlPr>
                          <a:rPr lang="fr-CH" sz="2000" b="0" i="1" smtClean="0">
                            <a:solidFill>
                              <a:schemeClr val="bg1"/>
                            </a:solidFill>
                            <a:latin typeface="Cambria Math" panose="02040503050406030204" pitchFamily="18" charset="0"/>
                          </a:rPr>
                        </m:ctrlPr>
                      </m:naryPr>
                      <m:sub>
                        <m:r>
                          <a:rPr lang="fr-CH" sz="2000" b="0" i="1" smtClean="0">
                            <a:solidFill>
                              <a:schemeClr val="bg1"/>
                            </a:solidFill>
                            <a:latin typeface="Cambria Math" panose="02040503050406030204" pitchFamily="18" charset="0"/>
                          </a:rPr>
                          <m:t>𝑟</m:t>
                        </m:r>
                        <m:r>
                          <a:rPr lang="fr-CH" sz="2000" b="0" i="1" smtClean="0">
                            <a:solidFill>
                              <a:schemeClr val="bg1"/>
                            </a:solidFill>
                            <a:latin typeface="Cambria Math" panose="02040503050406030204" pitchFamily="18" charset="0"/>
                            <a:ea typeface="Cambria Math" panose="02040503050406030204" pitchFamily="18" charset="0"/>
                          </a:rPr>
                          <m:t>∈</m:t>
                        </m:r>
                        <m:r>
                          <a:rPr lang="fr-CH" sz="2000" b="0" i="1" smtClean="0">
                            <a:solidFill>
                              <a:schemeClr val="bg1"/>
                            </a:solidFill>
                            <a:latin typeface="Cambria Math" panose="02040503050406030204" pitchFamily="18" charset="0"/>
                            <a:ea typeface="Cambria Math" panose="02040503050406030204" pitchFamily="18" charset="0"/>
                          </a:rPr>
                          <m:t>𝑅</m:t>
                        </m:r>
                        <m:r>
                          <a:rPr lang="fr-CH" sz="2000" b="0" i="1" smtClean="0">
                            <a:solidFill>
                              <a:schemeClr val="bg1"/>
                            </a:solidFill>
                            <a:latin typeface="Cambria Math" panose="02040503050406030204" pitchFamily="18" charset="0"/>
                          </a:rPr>
                          <m:t>:</m:t>
                        </m:r>
                        <m:r>
                          <m:rPr>
                            <m:brk m:alnAt="7"/>
                          </m:rPr>
                          <a:rPr lang="fr-CH" sz="2000" b="0" i="1" smtClean="0">
                            <a:solidFill>
                              <a:schemeClr val="bg1"/>
                            </a:solidFill>
                            <a:latin typeface="Cambria Math" panose="02040503050406030204" pitchFamily="18" charset="0"/>
                          </a:rPr>
                          <m:t>(</m:t>
                        </m:r>
                        <m:r>
                          <a:rPr lang="fr-CH" sz="2000" b="0" i="1" smtClean="0">
                            <a:solidFill>
                              <a:schemeClr val="bg1"/>
                            </a:solidFill>
                            <a:latin typeface="Cambria Math" panose="02040503050406030204" pitchFamily="18" charset="0"/>
                          </a:rPr>
                          <m:t>𝑑</m:t>
                        </m:r>
                        <m:r>
                          <a:rPr lang="fr-CH" sz="2000" b="0" i="1" smtClean="0">
                            <a:solidFill>
                              <a:schemeClr val="bg1"/>
                            </a:solidFill>
                            <a:latin typeface="Cambria Math" panose="02040503050406030204" pitchFamily="18" charset="0"/>
                          </a:rPr>
                          <m:t>,</m:t>
                        </m:r>
                        <m:r>
                          <a:rPr lang="fr-CH" sz="2000" b="0" i="1" smtClean="0">
                            <a:solidFill>
                              <a:schemeClr val="bg1"/>
                            </a:solidFill>
                            <a:latin typeface="Cambria Math" panose="02040503050406030204" pitchFamily="18" charset="0"/>
                          </a:rPr>
                          <m:t>𝑟</m:t>
                        </m:r>
                        <m:r>
                          <a:rPr lang="fr-CH" sz="2000" b="0" i="1" smtClean="0">
                            <a:solidFill>
                              <a:schemeClr val="bg1"/>
                            </a:solidFill>
                            <a:latin typeface="Cambria Math" panose="02040503050406030204" pitchFamily="18" charset="0"/>
                          </a:rPr>
                          <m:t>)∈</m:t>
                        </m:r>
                        <m:r>
                          <a:rPr lang="fr-CH" sz="2000" b="0" i="1" smtClean="0">
                            <a:solidFill>
                              <a:schemeClr val="bg1"/>
                            </a:solidFill>
                            <a:latin typeface="Cambria Math" panose="02040503050406030204" pitchFamily="18" charset="0"/>
                            <a:ea typeface="Cambria Math" panose="02040503050406030204" pitchFamily="18" charset="0"/>
                          </a:rPr>
                          <m:t>𝑃</m:t>
                        </m:r>
                        <m:r>
                          <m:rPr>
                            <m:brk m:alnAt="7"/>
                          </m:rPr>
                          <a:rPr lang="fr-CH" sz="2000" b="0" i="1" smtClean="0">
                            <a:solidFill>
                              <a:schemeClr val="bg1"/>
                            </a:solidFill>
                            <a:latin typeface="Cambria Math" panose="02040503050406030204" pitchFamily="18" charset="0"/>
                            <a:ea typeface="Cambria Math" panose="02040503050406030204" pitchFamily="18" charset="0"/>
                          </a:rPr>
                          <m:t>′</m:t>
                        </m:r>
                      </m:sub>
                      <m:sup/>
                      <m:e>
                        <m:sSub>
                          <m:sSubPr>
                            <m:ctrlPr>
                              <a:rPr lang="fr-CH" sz="2000" b="0" i="1" smtClean="0">
                                <a:solidFill>
                                  <a:schemeClr val="bg1"/>
                                </a:solidFill>
                                <a:latin typeface="Cambria Math" panose="02040503050406030204" pitchFamily="18" charset="0"/>
                              </a:rPr>
                            </m:ctrlPr>
                          </m:sSubPr>
                          <m:e>
                            <m:r>
                              <a:rPr lang="fr-CH" sz="2000" b="0" i="1" smtClean="0">
                                <a:solidFill>
                                  <a:schemeClr val="bg1"/>
                                </a:solidFill>
                                <a:latin typeface="Cambria Math" panose="02040503050406030204" pitchFamily="18" charset="0"/>
                              </a:rPr>
                              <m:t>𝑥</m:t>
                            </m:r>
                          </m:e>
                          <m:sub>
                            <m:r>
                              <a:rPr lang="fr-CH" sz="2000" b="0" i="1" smtClean="0">
                                <a:solidFill>
                                  <a:schemeClr val="bg1"/>
                                </a:solidFill>
                                <a:latin typeface="Cambria Math" panose="02040503050406030204" pitchFamily="18" charset="0"/>
                              </a:rPr>
                              <m:t>𝑑𝑟</m:t>
                            </m:r>
                          </m:sub>
                        </m:sSub>
                        <m:r>
                          <a:rPr lang="fr-CH" sz="2000" b="0" i="1" smtClean="0">
                            <a:solidFill>
                              <a:schemeClr val="bg1"/>
                            </a:solidFill>
                            <a:latin typeface="Cambria Math" panose="02040503050406030204" pitchFamily="18" charset="0"/>
                            <a:ea typeface="Cambria Math" panose="02040503050406030204" pitchFamily="18" charset="0"/>
                          </a:rPr>
                          <m:t>≤1       ∀</m:t>
                        </m:r>
                        <m:r>
                          <a:rPr lang="fr-CH" sz="2000" b="0" i="1" smtClean="0">
                            <a:solidFill>
                              <a:schemeClr val="bg1"/>
                            </a:solidFill>
                            <a:latin typeface="Cambria Math" panose="02040503050406030204" pitchFamily="18" charset="0"/>
                            <a:ea typeface="Cambria Math" panose="02040503050406030204" pitchFamily="18" charset="0"/>
                          </a:rPr>
                          <m:t>𝑑</m:t>
                        </m:r>
                        <m:r>
                          <a:rPr lang="fr-CH" sz="2000" b="0" i="1" smtClean="0">
                            <a:solidFill>
                              <a:schemeClr val="bg1"/>
                            </a:solidFill>
                            <a:latin typeface="Cambria Math" panose="02040503050406030204" pitchFamily="18" charset="0"/>
                            <a:ea typeface="Cambria Math" panose="02040503050406030204" pitchFamily="18" charset="0"/>
                          </a:rPr>
                          <m:t>∈</m:t>
                        </m:r>
                        <m:r>
                          <a:rPr lang="fr-CH" sz="2000" b="0" i="1" smtClean="0">
                            <a:solidFill>
                              <a:schemeClr val="bg1"/>
                            </a:solidFill>
                            <a:latin typeface="Cambria Math" panose="02040503050406030204" pitchFamily="18" charset="0"/>
                            <a:ea typeface="Cambria Math" panose="02040503050406030204" pitchFamily="18" charset="0"/>
                          </a:rPr>
                          <m:t>𝐷</m:t>
                        </m:r>
                      </m:e>
                    </m:nary>
                    <m:r>
                      <a:rPr lang="fr-CH" sz="2000" b="0" i="1" smtClean="0">
                        <a:solidFill>
                          <a:schemeClr val="bg1"/>
                        </a:solidFill>
                        <a:latin typeface="Cambria Math" panose="02040503050406030204" pitchFamily="18" charset="0"/>
                      </a:rPr>
                      <m:t> </m:t>
                    </m:r>
                  </m:oMath>
                </a14:m>
                <a:r>
                  <a:rPr lang="en-US" sz="1600" dirty="0">
                    <a:solidFill>
                      <a:schemeClr val="bg1"/>
                    </a:solidFill>
                    <a:ea typeface="Montserrat"/>
                  </a:rPr>
                  <a:t> </a:t>
                </a:r>
              </a:p>
            </p:txBody>
          </p:sp>
        </mc:Choice>
        <mc:Fallback xmlns="">
          <p:sp>
            <p:nvSpPr>
              <p:cNvPr id="24" name="Google Shape;230;p17">
                <a:extLst>
                  <a:ext uri="{FF2B5EF4-FFF2-40B4-BE49-F238E27FC236}">
                    <a16:creationId xmlns:a16="http://schemas.microsoft.com/office/drawing/2014/main" id="{6C89C47D-4324-C821-39BA-527E18C57B33}"/>
                  </a:ext>
                </a:extLst>
              </p:cNvPr>
              <p:cNvSpPr txBox="1">
                <a:spLocks noRot="1" noChangeAspect="1" noMove="1" noResize="1" noEditPoints="1" noAdjustHandles="1" noChangeArrowheads="1" noChangeShapeType="1" noTextEdit="1"/>
              </p:cNvSpPr>
              <p:nvPr/>
            </p:nvSpPr>
            <p:spPr>
              <a:xfrm>
                <a:off x="560225" y="3069916"/>
                <a:ext cx="4681001" cy="620337"/>
              </a:xfrm>
              <a:prstGeom prst="rect">
                <a:avLst/>
              </a:prstGeom>
              <a:blipFill>
                <a:blip r:embed="rId5"/>
                <a:stretch>
                  <a:fillRect t="-64356" b="-100000"/>
                </a:stretch>
              </a:blipFill>
              <a:ln>
                <a:noFill/>
              </a:ln>
            </p:spPr>
            <p:txBody>
              <a:bodyPr/>
              <a:lstStyle/>
              <a:p>
                <a:r>
                  <a:rPr lang="en-GB">
                    <a:noFill/>
                  </a:rPr>
                  <a:t> </a:t>
                </a:r>
              </a:p>
            </p:txBody>
          </p:sp>
        </mc:Fallback>
      </mc:AlternateContent>
      <p:sp>
        <p:nvSpPr>
          <p:cNvPr id="25" name="Google Shape;379;p23">
            <a:extLst>
              <a:ext uri="{FF2B5EF4-FFF2-40B4-BE49-F238E27FC236}">
                <a16:creationId xmlns:a16="http://schemas.microsoft.com/office/drawing/2014/main" id="{C60DFE3F-8510-73AD-82DE-B29311650A7D}"/>
              </a:ext>
            </a:extLst>
          </p:cNvPr>
          <p:cNvSpPr/>
          <p:nvPr/>
        </p:nvSpPr>
        <p:spPr>
          <a:xfrm>
            <a:off x="5974335" y="2990542"/>
            <a:ext cx="5511410" cy="725288"/>
          </a:xfrm>
          <a:prstGeom prst="rect">
            <a:avLst/>
          </a:prstGeom>
          <a:solidFill>
            <a:srgbClr val="006CE8">
              <a:alpha val="31000"/>
            </a:srgbClr>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380;p23">
            <a:extLst>
              <a:ext uri="{FF2B5EF4-FFF2-40B4-BE49-F238E27FC236}">
                <a16:creationId xmlns:a16="http://schemas.microsoft.com/office/drawing/2014/main" id="{31060703-FE3D-9BB4-7816-A60983642E12}"/>
              </a:ext>
            </a:extLst>
          </p:cNvPr>
          <p:cNvSpPr txBox="1"/>
          <p:nvPr/>
        </p:nvSpPr>
        <p:spPr>
          <a:xfrm>
            <a:off x="6580816" y="3181375"/>
            <a:ext cx="5185132" cy="7770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b="0" i="0" dirty="0">
                <a:solidFill>
                  <a:schemeClr val="tx1"/>
                </a:solidFill>
                <a:effectLst/>
                <a:latin typeface="Montserrat"/>
              </a:rPr>
              <a:t>Each driver can match with at most one rider</a:t>
            </a:r>
            <a:endParaRPr lang="en-GB" b="1" i="0" dirty="0">
              <a:solidFill>
                <a:srgbClr val="006CE8"/>
              </a:solidFill>
              <a:effectLst/>
              <a:latin typeface="Montserrat" panose="00000500000000000000" pitchFamily="2" charset="0"/>
            </a:endParaRPr>
          </a:p>
          <a:p>
            <a:pPr marL="0" marR="0" lvl="0" indent="0" algn="l" rtl="0">
              <a:spcBef>
                <a:spcPts val="0"/>
              </a:spcBef>
              <a:spcAft>
                <a:spcPts val="0"/>
              </a:spcAft>
              <a:buNone/>
            </a:pPr>
            <a:endParaRPr sz="1050" b="1" dirty="0">
              <a:solidFill>
                <a:schemeClr val="tx1"/>
              </a:solidFill>
              <a:latin typeface="Montserrat" panose="00000500000000000000" pitchFamily="2" charset="0"/>
              <a:ea typeface="Montserrat"/>
              <a:cs typeface="Montserrat"/>
              <a:sym typeface="Montserrat"/>
            </a:endParaRPr>
          </a:p>
          <a:p>
            <a:pPr marL="457200" lvl="0" indent="0" algn="just" rtl="0">
              <a:spcBef>
                <a:spcPts val="0"/>
              </a:spcBef>
              <a:spcAft>
                <a:spcPts val="0"/>
              </a:spcAft>
              <a:buNone/>
            </a:pPr>
            <a:endParaRPr sz="900" dirty="0">
              <a:solidFill>
                <a:schemeClr val="tx1"/>
              </a:solidFill>
              <a:latin typeface="Montserrat" panose="00000500000000000000" pitchFamily="2" charset="0"/>
              <a:ea typeface="Montserrat"/>
              <a:cs typeface="Montserrat"/>
              <a:sym typeface="Montserrat"/>
            </a:endParaRPr>
          </a:p>
          <a:p>
            <a:pPr marL="0" marR="0" lvl="0" indent="0" algn="just" rtl="0">
              <a:spcBef>
                <a:spcPts val="600"/>
              </a:spcBef>
              <a:spcAft>
                <a:spcPts val="0"/>
              </a:spcAft>
              <a:buNone/>
            </a:pPr>
            <a:endParaRPr sz="600" dirty="0">
              <a:solidFill>
                <a:schemeClr val="tx1"/>
              </a:solidFill>
              <a:latin typeface="Montserrat" panose="00000500000000000000" pitchFamily="2" charset="0"/>
              <a:ea typeface="Montserrat"/>
              <a:cs typeface="Montserrat"/>
              <a:sym typeface="Montserrat"/>
            </a:endParaRPr>
          </a:p>
        </p:txBody>
      </p:sp>
      <p:sp>
        <p:nvSpPr>
          <p:cNvPr id="27" name="Google Shape;192;p17">
            <a:extLst>
              <a:ext uri="{FF2B5EF4-FFF2-40B4-BE49-F238E27FC236}">
                <a16:creationId xmlns:a16="http://schemas.microsoft.com/office/drawing/2014/main" id="{54FDF7C5-2D22-1448-1F7B-A416AFFEB1AF}"/>
              </a:ext>
            </a:extLst>
          </p:cNvPr>
          <p:cNvSpPr/>
          <p:nvPr/>
        </p:nvSpPr>
        <p:spPr>
          <a:xfrm rot="16200000">
            <a:off x="2625403" y="1956268"/>
            <a:ext cx="725288" cy="4491446"/>
          </a:xfrm>
          <a:prstGeom prst="rect">
            <a:avLst/>
          </a:prstGeom>
          <a:solidFill>
            <a:srgbClr val="006C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28" name="Google Shape;230;p17">
                <a:extLst>
                  <a:ext uri="{FF2B5EF4-FFF2-40B4-BE49-F238E27FC236}">
                    <a16:creationId xmlns:a16="http://schemas.microsoft.com/office/drawing/2014/main" id="{28DCC442-6B41-CC69-BDB0-06414D854099}"/>
                  </a:ext>
                </a:extLst>
              </p:cNvPr>
              <p:cNvSpPr txBox="1"/>
              <p:nvPr/>
            </p:nvSpPr>
            <p:spPr>
              <a:xfrm>
                <a:off x="955323" y="3860289"/>
                <a:ext cx="3890803" cy="725288"/>
              </a:xfrm>
              <a:prstGeom prst="rect">
                <a:avLst/>
              </a:prstGeom>
              <a:noFill/>
              <a:ln>
                <a:noFill/>
              </a:ln>
            </p:spPr>
            <p:txBody>
              <a:bodyPr spcFirstLastPara="1" wrap="square" lIns="91425" tIns="91425" rIns="91425" bIns="91425" anchor="t" anchorCtr="0">
                <a:noAutofit/>
              </a:bodyPr>
              <a:lstStyle/>
              <a:p>
                <a:pPr marL="146050" algn="ctr">
                  <a:lnSpc>
                    <a:spcPct val="114999"/>
                  </a:lnSpc>
                  <a:buSzPts val="1300"/>
                </a:pPr>
                <a14:m>
                  <m:oMath xmlns:m="http://schemas.openxmlformats.org/officeDocument/2006/math">
                    <m:nary>
                      <m:naryPr>
                        <m:chr m:val="∑"/>
                        <m:supHide m:val="on"/>
                        <m:ctrlPr>
                          <a:rPr lang="fr-CH" sz="2000" b="0" i="1" smtClean="0">
                            <a:solidFill>
                              <a:schemeClr val="bg1"/>
                            </a:solidFill>
                            <a:latin typeface="Cambria Math" panose="02040503050406030204" pitchFamily="18" charset="0"/>
                          </a:rPr>
                        </m:ctrlPr>
                      </m:naryPr>
                      <m:sub>
                        <m:r>
                          <a:rPr lang="fr-CH" sz="2000" b="0" i="1" smtClean="0">
                            <a:solidFill>
                              <a:schemeClr val="bg1"/>
                            </a:solidFill>
                            <a:latin typeface="Cambria Math" panose="02040503050406030204" pitchFamily="18" charset="0"/>
                          </a:rPr>
                          <m:t>𝑑</m:t>
                        </m:r>
                        <m:r>
                          <a:rPr lang="fr-CH" sz="2000" b="0" i="1" smtClean="0">
                            <a:solidFill>
                              <a:schemeClr val="bg1"/>
                            </a:solidFill>
                            <a:latin typeface="Cambria Math" panose="02040503050406030204" pitchFamily="18" charset="0"/>
                            <a:ea typeface="Cambria Math" panose="02040503050406030204" pitchFamily="18" charset="0"/>
                          </a:rPr>
                          <m:t>∈</m:t>
                        </m:r>
                        <m:r>
                          <a:rPr lang="fr-CH" sz="2000" b="0" i="1" smtClean="0">
                            <a:solidFill>
                              <a:schemeClr val="bg1"/>
                            </a:solidFill>
                            <a:latin typeface="Cambria Math" panose="02040503050406030204" pitchFamily="18" charset="0"/>
                            <a:ea typeface="Cambria Math" panose="02040503050406030204" pitchFamily="18" charset="0"/>
                          </a:rPr>
                          <m:t>𝐷</m:t>
                        </m:r>
                        <m:r>
                          <a:rPr lang="fr-CH" sz="2000" b="0" i="1" smtClean="0">
                            <a:solidFill>
                              <a:schemeClr val="bg1"/>
                            </a:solidFill>
                            <a:latin typeface="Cambria Math" panose="02040503050406030204" pitchFamily="18" charset="0"/>
                          </a:rPr>
                          <m:t>:</m:t>
                        </m:r>
                        <m:r>
                          <m:rPr>
                            <m:brk m:alnAt="7"/>
                          </m:rPr>
                          <a:rPr lang="fr-CH" sz="2000" b="0" i="1" smtClean="0">
                            <a:solidFill>
                              <a:schemeClr val="bg1"/>
                            </a:solidFill>
                            <a:latin typeface="Cambria Math" panose="02040503050406030204" pitchFamily="18" charset="0"/>
                          </a:rPr>
                          <m:t>(</m:t>
                        </m:r>
                        <m:r>
                          <a:rPr lang="fr-CH" sz="2000" b="0" i="1" smtClean="0">
                            <a:solidFill>
                              <a:schemeClr val="bg1"/>
                            </a:solidFill>
                            <a:latin typeface="Cambria Math" panose="02040503050406030204" pitchFamily="18" charset="0"/>
                          </a:rPr>
                          <m:t>𝑑</m:t>
                        </m:r>
                        <m:r>
                          <a:rPr lang="fr-CH" sz="2000" b="0" i="1" smtClean="0">
                            <a:solidFill>
                              <a:schemeClr val="bg1"/>
                            </a:solidFill>
                            <a:latin typeface="Cambria Math" panose="02040503050406030204" pitchFamily="18" charset="0"/>
                          </a:rPr>
                          <m:t>,</m:t>
                        </m:r>
                        <m:r>
                          <a:rPr lang="fr-CH" sz="2000" b="0" i="1" smtClean="0">
                            <a:solidFill>
                              <a:schemeClr val="bg1"/>
                            </a:solidFill>
                            <a:latin typeface="Cambria Math" panose="02040503050406030204" pitchFamily="18" charset="0"/>
                          </a:rPr>
                          <m:t>𝑟</m:t>
                        </m:r>
                        <m:r>
                          <a:rPr lang="fr-CH" sz="2000" b="0" i="1" smtClean="0">
                            <a:solidFill>
                              <a:schemeClr val="bg1"/>
                            </a:solidFill>
                            <a:latin typeface="Cambria Math" panose="02040503050406030204" pitchFamily="18" charset="0"/>
                          </a:rPr>
                          <m:t>)∈</m:t>
                        </m:r>
                        <m:r>
                          <a:rPr lang="fr-CH" sz="2000" b="0" i="1" smtClean="0">
                            <a:solidFill>
                              <a:schemeClr val="bg1"/>
                            </a:solidFill>
                            <a:latin typeface="Cambria Math" panose="02040503050406030204" pitchFamily="18" charset="0"/>
                            <a:ea typeface="Cambria Math" panose="02040503050406030204" pitchFamily="18" charset="0"/>
                          </a:rPr>
                          <m:t>𝑃</m:t>
                        </m:r>
                        <m:r>
                          <m:rPr>
                            <m:brk m:alnAt="7"/>
                          </m:rPr>
                          <a:rPr lang="fr-CH" sz="2000" b="0" i="1" smtClean="0">
                            <a:solidFill>
                              <a:schemeClr val="bg1"/>
                            </a:solidFill>
                            <a:latin typeface="Cambria Math" panose="02040503050406030204" pitchFamily="18" charset="0"/>
                            <a:ea typeface="Cambria Math" panose="02040503050406030204" pitchFamily="18" charset="0"/>
                          </a:rPr>
                          <m:t>′</m:t>
                        </m:r>
                      </m:sub>
                      <m:sup/>
                      <m:e>
                        <m:sSub>
                          <m:sSubPr>
                            <m:ctrlPr>
                              <a:rPr lang="fr-CH" sz="2000" b="0" i="1" smtClean="0">
                                <a:solidFill>
                                  <a:schemeClr val="bg1"/>
                                </a:solidFill>
                                <a:latin typeface="Cambria Math" panose="02040503050406030204" pitchFamily="18" charset="0"/>
                              </a:rPr>
                            </m:ctrlPr>
                          </m:sSubPr>
                          <m:e>
                            <m:r>
                              <a:rPr lang="fr-CH" sz="2000" b="0" i="1" smtClean="0">
                                <a:solidFill>
                                  <a:schemeClr val="bg1"/>
                                </a:solidFill>
                                <a:latin typeface="Cambria Math" panose="02040503050406030204" pitchFamily="18" charset="0"/>
                              </a:rPr>
                              <m:t>𝑥</m:t>
                            </m:r>
                          </m:e>
                          <m:sub>
                            <m:r>
                              <a:rPr lang="fr-CH" sz="2000" b="0" i="1" smtClean="0">
                                <a:solidFill>
                                  <a:schemeClr val="bg1"/>
                                </a:solidFill>
                                <a:latin typeface="Cambria Math" panose="02040503050406030204" pitchFamily="18" charset="0"/>
                              </a:rPr>
                              <m:t>𝑑𝑟</m:t>
                            </m:r>
                          </m:sub>
                        </m:sSub>
                        <m:r>
                          <a:rPr lang="fr-CH" sz="2000" b="0" i="1" smtClean="0">
                            <a:solidFill>
                              <a:schemeClr val="bg1"/>
                            </a:solidFill>
                            <a:latin typeface="Cambria Math" panose="02040503050406030204" pitchFamily="18" charset="0"/>
                            <a:ea typeface="Cambria Math" panose="02040503050406030204" pitchFamily="18" charset="0"/>
                          </a:rPr>
                          <m:t>≤1       ∀</m:t>
                        </m:r>
                        <m:r>
                          <a:rPr lang="fr-CH" sz="2000" b="0" i="1" smtClean="0">
                            <a:solidFill>
                              <a:schemeClr val="bg1"/>
                            </a:solidFill>
                            <a:latin typeface="Cambria Math" panose="02040503050406030204" pitchFamily="18" charset="0"/>
                            <a:ea typeface="Cambria Math" panose="02040503050406030204" pitchFamily="18" charset="0"/>
                          </a:rPr>
                          <m:t>𝑟</m:t>
                        </m:r>
                        <m:r>
                          <a:rPr lang="fr-CH" sz="2000" b="0" i="1" smtClean="0">
                            <a:solidFill>
                              <a:schemeClr val="bg1"/>
                            </a:solidFill>
                            <a:latin typeface="Cambria Math" panose="02040503050406030204" pitchFamily="18" charset="0"/>
                            <a:ea typeface="Cambria Math" panose="02040503050406030204" pitchFamily="18" charset="0"/>
                          </a:rPr>
                          <m:t>∈</m:t>
                        </m:r>
                        <m:r>
                          <a:rPr lang="fr-CH" sz="2000" b="0" i="1" smtClean="0">
                            <a:solidFill>
                              <a:schemeClr val="bg1"/>
                            </a:solidFill>
                            <a:latin typeface="Cambria Math" panose="02040503050406030204" pitchFamily="18" charset="0"/>
                            <a:ea typeface="Cambria Math" panose="02040503050406030204" pitchFamily="18" charset="0"/>
                          </a:rPr>
                          <m:t>𝑅</m:t>
                        </m:r>
                      </m:e>
                    </m:nary>
                    <m:r>
                      <a:rPr lang="fr-CH" sz="2000" b="0" i="1" smtClean="0">
                        <a:solidFill>
                          <a:schemeClr val="bg1"/>
                        </a:solidFill>
                        <a:latin typeface="Cambria Math" panose="02040503050406030204" pitchFamily="18" charset="0"/>
                      </a:rPr>
                      <m:t> </m:t>
                    </m:r>
                  </m:oMath>
                </a14:m>
                <a:r>
                  <a:rPr lang="en-US" sz="2000" dirty="0">
                    <a:solidFill>
                      <a:schemeClr val="bg1"/>
                    </a:solidFill>
                    <a:ea typeface="Montserrat"/>
                  </a:rPr>
                  <a:t> </a:t>
                </a:r>
              </a:p>
              <a:p>
                <a:pPr marL="146050">
                  <a:lnSpc>
                    <a:spcPct val="114999"/>
                  </a:lnSpc>
                  <a:buSzPts val="1300"/>
                </a:pPr>
                <a:endParaRPr lang="en-US" sz="1600" dirty="0">
                  <a:solidFill>
                    <a:schemeClr val="bg1"/>
                  </a:solidFill>
                  <a:ea typeface="Montserrat"/>
                </a:endParaRPr>
              </a:p>
              <a:p>
                <a:pPr marL="431800" indent="-285750" algn="just">
                  <a:lnSpc>
                    <a:spcPct val="114999"/>
                  </a:lnSpc>
                  <a:buSzPts val="1300"/>
                  <a:buFont typeface="Calibri"/>
                  <a:buChar char="-"/>
                </a:pPr>
                <a:endParaRPr lang="en-US" sz="1050" u="sng" dirty="0">
                  <a:solidFill>
                    <a:schemeClr val="bg1"/>
                  </a:solidFill>
                  <a:latin typeface="Montserrat"/>
                  <a:ea typeface="Montserrat"/>
                  <a:cs typeface="Montserrat"/>
                </a:endParaRPr>
              </a:p>
            </p:txBody>
          </p:sp>
        </mc:Choice>
        <mc:Fallback xmlns="">
          <p:sp>
            <p:nvSpPr>
              <p:cNvPr id="28" name="Google Shape;230;p17">
                <a:extLst>
                  <a:ext uri="{FF2B5EF4-FFF2-40B4-BE49-F238E27FC236}">
                    <a16:creationId xmlns:a16="http://schemas.microsoft.com/office/drawing/2014/main" id="{28DCC442-6B41-CC69-BDB0-06414D854099}"/>
                  </a:ext>
                </a:extLst>
              </p:cNvPr>
              <p:cNvSpPr txBox="1">
                <a:spLocks noRot="1" noChangeAspect="1" noMove="1" noResize="1" noEditPoints="1" noAdjustHandles="1" noChangeArrowheads="1" noChangeShapeType="1" noTextEdit="1"/>
              </p:cNvSpPr>
              <p:nvPr/>
            </p:nvSpPr>
            <p:spPr>
              <a:xfrm>
                <a:off x="955323" y="3860289"/>
                <a:ext cx="3890803" cy="725288"/>
              </a:xfrm>
              <a:prstGeom prst="rect">
                <a:avLst/>
              </a:prstGeom>
              <a:blipFill>
                <a:blip r:embed="rId6"/>
                <a:stretch>
                  <a:fillRect l="-4075" t="-53782" b="-70588"/>
                </a:stretch>
              </a:blipFill>
              <a:ln>
                <a:noFill/>
              </a:ln>
            </p:spPr>
            <p:txBody>
              <a:bodyPr/>
              <a:lstStyle/>
              <a:p>
                <a:r>
                  <a:rPr lang="en-GB">
                    <a:noFill/>
                  </a:rPr>
                  <a:t> </a:t>
                </a:r>
              </a:p>
            </p:txBody>
          </p:sp>
        </mc:Fallback>
      </mc:AlternateContent>
      <p:sp>
        <p:nvSpPr>
          <p:cNvPr id="29" name="Google Shape;379;p23">
            <a:extLst>
              <a:ext uri="{FF2B5EF4-FFF2-40B4-BE49-F238E27FC236}">
                <a16:creationId xmlns:a16="http://schemas.microsoft.com/office/drawing/2014/main" id="{5C323ED6-4182-1008-6FAF-51C34431F0E6}"/>
              </a:ext>
            </a:extLst>
          </p:cNvPr>
          <p:cNvSpPr/>
          <p:nvPr/>
        </p:nvSpPr>
        <p:spPr>
          <a:xfrm>
            <a:off x="5974335" y="3839346"/>
            <a:ext cx="5511410" cy="725288"/>
          </a:xfrm>
          <a:prstGeom prst="rect">
            <a:avLst/>
          </a:prstGeom>
          <a:solidFill>
            <a:srgbClr val="006CE8">
              <a:alpha val="31000"/>
            </a:srgbClr>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380;p23">
            <a:extLst>
              <a:ext uri="{FF2B5EF4-FFF2-40B4-BE49-F238E27FC236}">
                <a16:creationId xmlns:a16="http://schemas.microsoft.com/office/drawing/2014/main" id="{E73F8C19-5A1F-062B-FFEF-9B830013D7C3}"/>
              </a:ext>
            </a:extLst>
          </p:cNvPr>
          <p:cNvSpPr txBox="1"/>
          <p:nvPr/>
        </p:nvSpPr>
        <p:spPr>
          <a:xfrm>
            <a:off x="6580816" y="4007704"/>
            <a:ext cx="5185132" cy="7770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b="0" i="0" dirty="0">
                <a:solidFill>
                  <a:schemeClr val="tx1"/>
                </a:solidFill>
                <a:effectLst/>
                <a:latin typeface="Montserrat"/>
              </a:rPr>
              <a:t>Each rider can match with at most one driver</a:t>
            </a:r>
            <a:endParaRPr lang="en-GB" b="1" i="0" dirty="0">
              <a:solidFill>
                <a:srgbClr val="006CE8"/>
              </a:solidFill>
              <a:effectLst/>
              <a:latin typeface="Montserrat" panose="00000500000000000000" pitchFamily="2" charset="0"/>
            </a:endParaRPr>
          </a:p>
          <a:p>
            <a:pPr marL="0" marR="0" lvl="0" indent="0" algn="l" rtl="0">
              <a:spcBef>
                <a:spcPts val="0"/>
              </a:spcBef>
              <a:spcAft>
                <a:spcPts val="0"/>
              </a:spcAft>
              <a:buNone/>
            </a:pPr>
            <a:endParaRPr sz="1050" b="1" dirty="0">
              <a:solidFill>
                <a:schemeClr val="tx1"/>
              </a:solidFill>
              <a:latin typeface="Montserrat" panose="00000500000000000000" pitchFamily="2" charset="0"/>
              <a:ea typeface="Montserrat"/>
              <a:cs typeface="Montserrat"/>
              <a:sym typeface="Montserrat"/>
            </a:endParaRPr>
          </a:p>
          <a:p>
            <a:pPr marL="457200" lvl="0" indent="0" algn="just" rtl="0">
              <a:spcBef>
                <a:spcPts val="0"/>
              </a:spcBef>
              <a:spcAft>
                <a:spcPts val="0"/>
              </a:spcAft>
              <a:buNone/>
            </a:pPr>
            <a:endParaRPr sz="900" dirty="0">
              <a:solidFill>
                <a:schemeClr val="tx1"/>
              </a:solidFill>
              <a:latin typeface="Montserrat" panose="00000500000000000000" pitchFamily="2" charset="0"/>
              <a:ea typeface="Montserrat"/>
              <a:cs typeface="Montserrat"/>
              <a:sym typeface="Montserrat"/>
            </a:endParaRPr>
          </a:p>
          <a:p>
            <a:pPr marL="0" marR="0" lvl="0" indent="0" algn="just" rtl="0">
              <a:spcBef>
                <a:spcPts val="600"/>
              </a:spcBef>
              <a:spcAft>
                <a:spcPts val="0"/>
              </a:spcAft>
              <a:buNone/>
            </a:pPr>
            <a:endParaRPr sz="600" dirty="0">
              <a:solidFill>
                <a:schemeClr val="tx1"/>
              </a:solidFill>
              <a:latin typeface="Montserrat" panose="00000500000000000000" pitchFamily="2" charset="0"/>
              <a:ea typeface="Montserrat"/>
              <a:cs typeface="Montserrat"/>
              <a:sym typeface="Montserrat"/>
            </a:endParaRPr>
          </a:p>
        </p:txBody>
      </p:sp>
      <p:sp>
        <p:nvSpPr>
          <p:cNvPr id="31" name="Google Shape;192;p17">
            <a:extLst>
              <a:ext uri="{FF2B5EF4-FFF2-40B4-BE49-F238E27FC236}">
                <a16:creationId xmlns:a16="http://schemas.microsoft.com/office/drawing/2014/main" id="{C645C083-6F5D-B1E9-F0F5-1BB9CD999743}"/>
              </a:ext>
            </a:extLst>
          </p:cNvPr>
          <p:cNvSpPr/>
          <p:nvPr/>
        </p:nvSpPr>
        <p:spPr>
          <a:xfrm rot="16200000">
            <a:off x="2625403" y="2805829"/>
            <a:ext cx="725288" cy="4491446"/>
          </a:xfrm>
          <a:prstGeom prst="rect">
            <a:avLst/>
          </a:prstGeom>
          <a:solidFill>
            <a:srgbClr val="006C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2" name="Google Shape;230;p17">
                <a:extLst>
                  <a:ext uri="{FF2B5EF4-FFF2-40B4-BE49-F238E27FC236}">
                    <a16:creationId xmlns:a16="http://schemas.microsoft.com/office/drawing/2014/main" id="{F4E26C2E-768A-4A0D-1585-AF2B2395B3AD}"/>
                  </a:ext>
                </a:extLst>
              </p:cNvPr>
              <p:cNvSpPr txBox="1"/>
              <p:nvPr/>
            </p:nvSpPr>
            <p:spPr>
              <a:xfrm>
                <a:off x="910868" y="4724082"/>
                <a:ext cx="4330358" cy="683403"/>
              </a:xfrm>
              <a:prstGeom prst="rect">
                <a:avLst/>
              </a:prstGeom>
              <a:noFill/>
              <a:ln>
                <a:noFill/>
              </a:ln>
            </p:spPr>
            <p:txBody>
              <a:bodyPr spcFirstLastPara="1" wrap="square" lIns="91425" tIns="91425" rIns="91425" bIns="91425" anchor="t" anchorCtr="0">
                <a:noAutofit/>
              </a:bodyPr>
              <a:lstStyle/>
              <a:p>
                <a:pPr marL="146050">
                  <a:lnSpc>
                    <a:spcPct val="114999"/>
                  </a:lnSpc>
                  <a:buSzPts val="1300"/>
                </a:pPr>
                <a:r>
                  <a:rPr lang="en-US" sz="2000" dirty="0">
                    <a:solidFill>
                      <a:schemeClr val="bg1"/>
                    </a:solidFill>
                  </a:rPr>
                  <a:t>      </a:t>
                </a: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fr-CH" sz="2000" b="0" i="1" smtClean="0">
                            <a:solidFill>
                              <a:schemeClr val="bg1"/>
                            </a:solidFill>
                            <a:latin typeface="Cambria Math" panose="02040503050406030204" pitchFamily="18" charset="0"/>
                          </a:rPr>
                          <m:t>𝑥</m:t>
                        </m:r>
                      </m:e>
                      <m:sub>
                        <m:r>
                          <a:rPr lang="fr-CH" sz="2000" b="0" i="1" smtClean="0">
                            <a:solidFill>
                              <a:schemeClr val="bg1"/>
                            </a:solidFill>
                            <a:latin typeface="Cambria Math" panose="02040503050406030204" pitchFamily="18" charset="0"/>
                          </a:rPr>
                          <m:t>𝑑𝑟</m:t>
                        </m:r>
                      </m:sub>
                    </m:sSub>
                    <m:r>
                      <a:rPr lang="en-US" sz="2000" i="1" smtClean="0">
                        <a:solidFill>
                          <a:schemeClr val="bg1"/>
                        </a:solidFill>
                        <a:latin typeface="Cambria Math" panose="02040503050406030204" pitchFamily="18" charset="0"/>
                        <a:ea typeface="Cambria Math" panose="02040503050406030204" pitchFamily="18" charset="0"/>
                      </a:rPr>
                      <m:t>∈</m:t>
                    </m:r>
                    <m:d>
                      <m:dPr>
                        <m:begChr m:val="{"/>
                        <m:endChr m:val="}"/>
                        <m:ctrlPr>
                          <a:rPr lang="fr-CH" sz="2000" b="0" i="1" smtClean="0">
                            <a:solidFill>
                              <a:schemeClr val="bg1"/>
                            </a:solidFill>
                            <a:latin typeface="Cambria Math" panose="02040503050406030204" pitchFamily="18" charset="0"/>
                            <a:ea typeface="Cambria Math" panose="02040503050406030204" pitchFamily="18" charset="0"/>
                          </a:rPr>
                        </m:ctrlPr>
                      </m:dPr>
                      <m:e>
                        <m:r>
                          <a:rPr lang="fr-CH" sz="2000" b="0" i="1" smtClean="0">
                            <a:solidFill>
                              <a:schemeClr val="bg1"/>
                            </a:solidFill>
                            <a:latin typeface="Cambria Math" panose="02040503050406030204" pitchFamily="18" charset="0"/>
                            <a:ea typeface="Cambria Math" panose="02040503050406030204" pitchFamily="18" charset="0"/>
                          </a:rPr>
                          <m:t>0,1</m:t>
                        </m:r>
                      </m:e>
                    </m:d>
                    <m:r>
                      <a:rPr lang="fr-CH" sz="2000" b="0" i="1" smtClean="0">
                        <a:solidFill>
                          <a:schemeClr val="bg1"/>
                        </a:solidFill>
                        <a:latin typeface="Cambria Math" panose="02040503050406030204" pitchFamily="18" charset="0"/>
                        <a:ea typeface="Cambria Math" panose="02040503050406030204" pitchFamily="18" charset="0"/>
                      </a:rPr>
                      <m:t>                 ∀(</m:t>
                    </m:r>
                    <m:r>
                      <a:rPr lang="fr-CH" sz="2000" b="0" i="1" smtClean="0">
                        <a:solidFill>
                          <a:schemeClr val="bg1"/>
                        </a:solidFill>
                        <a:latin typeface="Cambria Math" panose="02040503050406030204" pitchFamily="18" charset="0"/>
                        <a:ea typeface="Cambria Math" panose="02040503050406030204" pitchFamily="18" charset="0"/>
                      </a:rPr>
                      <m:t>𝑑</m:t>
                    </m:r>
                    <m:r>
                      <a:rPr lang="fr-CH" sz="2000" b="0" i="1" smtClean="0">
                        <a:solidFill>
                          <a:schemeClr val="bg1"/>
                        </a:solidFill>
                        <a:latin typeface="Cambria Math" panose="02040503050406030204" pitchFamily="18" charset="0"/>
                        <a:ea typeface="Cambria Math" panose="02040503050406030204" pitchFamily="18" charset="0"/>
                      </a:rPr>
                      <m:t>,</m:t>
                    </m:r>
                    <m:r>
                      <a:rPr lang="fr-CH" sz="2000" b="0" i="1" smtClean="0">
                        <a:solidFill>
                          <a:schemeClr val="bg1"/>
                        </a:solidFill>
                        <a:latin typeface="Cambria Math" panose="02040503050406030204" pitchFamily="18" charset="0"/>
                        <a:ea typeface="Cambria Math" panose="02040503050406030204" pitchFamily="18" charset="0"/>
                      </a:rPr>
                      <m:t>𝑟</m:t>
                    </m:r>
                    <m:r>
                      <a:rPr lang="fr-CH" sz="2000" b="0" i="1" smtClean="0">
                        <a:solidFill>
                          <a:schemeClr val="bg1"/>
                        </a:solidFill>
                        <a:latin typeface="Cambria Math" panose="02040503050406030204" pitchFamily="18" charset="0"/>
                        <a:ea typeface="Cambria Math" panose="02040503050406030204" pitchFamily="18" charset="0"/>
                      </a:rPr>
                      <m:t>)∈</m:t>
                    </m:r>
                    <m:r>
                      <a:rPr lang="fr-CH" sz="2000" b="0" i="1" smtClean="0">
                        <a:solidFill>
                          <a:schemeClr val="bg1"/>
                        </a:solidFill>
                        <a:latin typeface="Cambria Math" panose="02040503050406030204" pitchFamily="18" charset="0"/>
                        <a:ea typeface="Cambria Math" panose="02040503050406030204" pitchFamily="18" charset="0"/>
                      </a:rPr>
                      <m:t>𝑃</m:t>
                    </m:r>
                    <m:r>
                      <a:rPr lang="fr-CH" sz="2000" b="0" i="1" smtClean="0">
                        <a:solidFill>
                          <a:schemeClr val="bg1"/>
                        </a:solidFill>
                        <a:latin typeface="Cambria Math" panose="02040503050406030204" pitchFamily="18" charset="0"/>
                        <a:ea typeface="Cambria Math" panose="02040503050406030204" pitchFamily="18" charset="0"/>
                      </a:rPr>
                      <m:t>′</m:t>
                    </m:r>
                  </m:oMath>
                </a14:m>
                <a:endParaRPr lang="en-US" sz="2000" dirty="0">
                  <a:solidFill>
                    <a:schemeClr val="bg1"/>
                  </a:solidFill>
                  <a:ea typeface="Montserrat"/>
                </a:endParaRPr>
              </a:p>
            </p:txBody>
          </p:sp>
        </mc:Choice>
        <mc:Fallback xmlns="">
          <p:sp>
            <p:nvSpPr>
              <p:cNvPr id="32" name="Google Shape;230;p17">
                <a:extLst>
                  <a:ext uri="{FF2B5EF4-FFF2-40B4-BE49-F238E27FC236}">
                    <a16:creationId xmlns:a16="http://schemas.microsoft.com/office/drawing/2014/main" id="{F4E26C2E-768A-4A0D-1585-AF2B2395B3AD}"/>
                  </a:ext>
                </a:extLst>
              </p:cNvPr>
              <p:cNvSpPr txBox="1">
                <a:spLocks noRot="1" noChangeAspect="1" noMove="1" noResize="1" noEditPoints="1" noAdjustHandles="1" noChangeArrowheads="1" noChangeShapeType="1" noTextEdit="1"/>
              </p:cNvSpPr>
              <p:nvPr/>
            </p:nvSpPr>
            <p:spPr>
              <a:xfrm>
                <a:off x="910868" y="4724082"/>
                <a:ext cx="4330358" cy="683403"/>
              </a:xfrm>
              <a:prstGeom prst="rect">
                <a:avLst/>
              </a:prstGeom>
              <a:blipFill>
                <a:blip r:embed="rId7"/>
                <a:stretch>
                  <a:fillRect/>
                </a:stretch>
              </a:blipFill>
              <a:ln>
                <a:noFill/>
              </a:ln>
            </p:spPr>
            <p:txBody>
              <a:bodyPr/>
              <a:lstStyle/>
              <a:p>
                <a:r>
                  <a:rPr lang="en-GB">
                    <a:noFill/>
                  </a:rPr>
                  <a:t> </a:t>
                </a:r>
              </a:p>
            </p:txBody>
          </p:sp>
        </mc:Fallback>
      </mc:AlternateContent>
      <p:sp>
        <p:nvSpPr>
          <p:cNvPr id="33" name="Google Shape;379;p23">
            <a:extLst>
              <a:ext uri="{FF2B5EF4-FFF2-40B4-BE49-F238E27FC236}">
                <a16:creationId xmlns:a16="http://schemas.microsoft.com/office/drawing/2014/main" id="{8441D7A5-E48C-1CFD-5D77-AB56A10879FC}"/>
              </a:ext>
            </a:extLst>
          </p:cNvPr>
          <p:cNvSpPr/>
          <p:nvPr/>
        </p:nvSpPr>
        <p:spPr>
          <a:xfrm>
            <a:off x="5974335" y="4688907"/>
            <a:ext cx="5511410" cy="725288"/>
          </a:xfrm>
          <a:prstGeom prst="rect">
            <a:avLst/>
          </a:prstGeom>
          <a:solidFill>
            <a:srgbClr val="006CE8">
              <a:alpha val="31000"/>
            </a:srgbClr>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 name="Google Shape;380;p23">
            <a:extLst>
              <a:ext uri="{FF2B5EF4-FFF2-40B4-BE49-F238E27FC236}">
                <a16:creationId xmlns:a16="http://schemas.microsoft.com/office/drawing/2014/main" id="{DD9A5BA3-B6CF-231F-2EE7-B39BCB364A00}"/>
              </a:ext>
            </a:extLst>
          </p:cNvPr>
          <p:cNvSpPr txBox="1"/>
          <p:nvPr/>
        </p:nvSpPr>
        <p:spPr>
          <a:xfrm>
            <a:off x="6580816" y="4834033"/>
            <a:ext cx="5185132" cy="7770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b="0" i="0" dirty="0">
                <a:solidFill>
                  <a:schemeClr val="tx1"/>
                </a:solidFill>
                <a:effectLst/>
                <a:latin typeface="Montserrat"/>
              </a:rPr>
              <a:t>Because </a:t>
            </a:r>
            <a:r>
              <a:rPr lang="en-GB" b="0" i="0" dirty="0" err="1">
                <a:solidFill>
                  <a:schemeClr val="tx1"/>
                </a:solidFill>
                <a:effectLst/>
                <a:latin typeface="Montserrat"/>
              </a:rPr>
              <a:t>x</a:t>
            </a:r>
            <a:r>
              <a:rPr lang="en-GB" b="0" i="0" baseline="-25000" dirty="0" err="1">
                <a:solidFill>
                  <a:schemeClr val="tx1"/>
                </a:solidFill>
                <a:effectLst/>
                <a:latin typeface="Montserrat"/>
              </a:rPr>
              <a:t>dr</a:t>
            </a:r>
            <a:r>
              <a:rPr lang="en-GB" b="0" i="0" dirty="0">
                <a:solidFill>
                  <a:schemeClr val="tx1"/>
                </a:solidFill>
                <a:effectLst/>
                <a:latin typeface="Montserrat"/>
              </a:rPr>
              <a:t> is a binary variable it can only be 0 or 1</a:t>
            </a:r>
            <a:endParaRPr lang="en-GB" b="1" i="0" dirty="0">
              <a:solidFill>
                <a:srgbClr val="006CE8"/>
              </a:solidFill>
              <a:effectLst/>
              <a:latin typeface="Montserrat" panose="00000500000000000000" pitchFamily="2" charset="0"/>
            </a:endParaRPr>
          </a:p>
          <a:p>
            <a:pPr marL="0" marR="0" lvl="0" indent="0" algn="l" rtl="0">
              <a:spcBef>
                <a:spcPts val="0"/>
              </a:spcBef>
              <a:spcAft>
                <a:spcPts val="0"/>
              </a:spcAft>
              <a:buNone/>
            </a:pPr>
            <a:endParaRPr sz="1050" b="1" dirty="0">
              <a:solidFill>
                <a:schemeClr val="tx1"/>
              </a:solidFill>
              <a:latin typeface="Montserrat" panose="00000500000000000000" pitchFamily="2" charset="0"/>
              <a:ea typeface="Montserrat"/>
              <a:cs typeface="Montserrat"/>
              <a:sym typeface="Montserrat"/>
            </a:endParaRPr>
          </a:p>
          <a:p>
            <a:pPr marL="457200" lvl="0" indent="0" algn="just" rtl="0">
              <a:spcBef>
                <a:spcPts val="0"/>
              </a:spcBef>
              <a:spcAft>
                <a:spcPts val="0"/>
              </a:spcAft>
              <a:buNone/>
            </a:pPr>
            <a:endParaRPr sz="900" dirty="0">
              <a:solidFill>
                <a:schemeClr val="tx1"/>
              </a:solidFill>
              <a:latin typeface="Montserrat" panose="00000500000000000000" pitchFamily="2" charset="0"/>
              <a:ea typeface="Montserrat"/>
              <a:cs typeface="Montserrat"/>
              <a:sym typeface="Montserrat"/>
            </a:endParaRPr>
          </a:p>
          <a:p>
            <a:pPr marL="0" marR="0" lvl="0" indent="0" algn="just" rtl="0">
              <a:spcBef>
                <a:spcPts val="600"/>
              </a:spcBef>
              <a:spcAft>
                <a:spcPts val="0"/>
              </a:spcAft>
              <a:buNone/>
            </a:pPr>
            <a:endParaRPr sz="600" dirty="0">
              <a:solidFill>
                <a:schemeClr val="tx1"/>
              </a:solidFill>
              <a:latin typeface="Montserrat" panose="00000500000000000000" pitchFamily="2" charset="0"/>
              <a:ea typeface="Montserrat"/>
              <a:cs typeface="Montserrat"/>
              <a:sym typeface="Montserrat"/>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A7CA5FE-3136-0258-75D0-D1849ECA0F78}"/>
                  </a:ext>
                </a:extLst>
              </p:cNvPr>
              <p:cNvSpPr txBox="1"/>
              <p:nvPr/>
            </p:nvSpPr>
            <p:spPr>
              <a:xfrm>
                <a:off x="1274012" y="1364065"/>
                <a:ext cx="9643975" cy="336759"/>
              </a:xfrm>
              <a:prstGeom prst="rect">
                <a:avLst/>
              </a:prstGeom>
              <a:noFill/>
            </p:spPr>
            <p:txBody>
              <a:bodyPr wrap="square" rtlCol="0">
                <a:spAutoFit/>
              </a:bodyPr>
              <a:lstStyle/>
              <a:p>
                <a:r>
                  <a:rPr lang="fr-CH" dirty="0">
                    <a:latin typeface="Montserrat" panose="00000500000000000000" pitchFamily="2" charset="0"/>
                  </a:rPr>
                  <a:t>Aim: </a:t>
                </a:r>
                <a:r>
                  <a:rPr lang="en-GB" dirty="0">
                    <a:latin typeface="Montserrat" panose="00000500000000000000" pitchFamily="2" charset="0"/>
                  </a:rPr>
                  <a:t>The objective of the ride-sharing matching problem is to maximize the weighted sum </a:t>
                </a:r>
                <a14:m>
                  <m:oMath xmlns:m="http://schemas.openxmlformats.org/officeDocument/2006/math">
                    <m:nary>
                      <m:naryPr>
                        <m:chr m:val="∑"/>
                        <m:limLoc m:val="subSup"/>
                        <m:supHide m:val="on"/>
                        <m:ctrlPr>
                          <a:rPr lang="en-GB" i="1" smtClean="0">
                            <a:latin typeface="Cambria Math" panose="02040503050406030204" pitchFamily="18" charset="0"/>
                          </a:rPr>
                        </m:ctrlPr>
                      </m:naryPr>
                      <m:sub>
                        <m:r>
                          <m:rPr>
                            <m:brk m:alnAt="9"/>
                          </m:rPr>
                          <a:rPr lang="fr-CH" b="0" i="1" smtClean="0">
                            <a:latin typeface="Cambria Math" panose="02040503050406030204" pitchFamily="18" charset="0"/>
                          </a:rPr>
                          <m:t>(</m:t>
                        </m:r>
                        <m:r>
                          <a:rPr lang="fr-CH" b="0" i="1" smtClean="0">
                            <a:latin typeface="Cambria Math" panose="02040503050406030204" pitchFamily="18" charset="0"/>
                          </a:rPr>
                          <m:t>𝑑</m:t>
                        </m:r>
                        <m:r>
                          <a:rPr lang="fr-CH" b="0" i="1" smtClean="0">
                            <a:latin typeface="Cambria Math" panose="02040503050406030204" pitchFamily="18" charset="0"/>
                          </a:rPr>
                          <m:t>,</m:t>
                        </m:r>
                        <m:r>
                          <a:rPr lang="fr-CH" b="0" i="1" smtClean="0">
                            <a:latin typeface="Cambria Math" panose="02040503050406030204" pitchFamily="18" charset="0"/>
                          </a:rPr>
                          <m:t>𝑟</m:t>
                        </m:r>
                        <m:r>
                          <a:rPr lang="fr-CH" b="0" i="1" smtClean="0">
                            <a:latin typeface="Cambria Math" panose="02040503050406030204" pitchFamily="18" charset="0"/>
                          </a:rPr>
                          <m:t>)∈</m:t>
                        </m:r>
                        <m:r>
                          <a:rPr lang="fr-CH" b="0" i="1" smtClean="0">
                            <a:latin typeface="Cambria Math" panose="02040503050406030204" pitchFamily="18" charset="0"/>
                            <a:ea typeface="Cambria Math" panose="02040503050406030204" pitchFamily="18" charset="0"/>
                          </a:rPr>
                          <m:t>𝑃</m:t>
                        </m:r>
                        <m:r>
                          <m:rPr>
                            <m:brk m:alnAt="9"/>
                          </m:rPr>
                          <a:rPr lang="fr-CH" b="0" i="1" smtClean="0">
                            <a:latin typeface="Cambria Math" panose="02040503050406030204" pitchFamily="18" charset="0"/>
                            <a:ea typeface="Cambria Math" panose="02040503050406030204" pitchFamily="18" charset="0"/>
                          </a:rPr>
                          <m:t>′</m:t>
                        </m:r>
                      </m:sub>
                      <m:sup/>
                      <m:e>
                        <m:sSub>
                          <m:sSubPr>
                            <m:ctrlPr>
                              <a:rPr lang="en-GB" i="1" smtClean="0">
                                <a:latin typeface="Cambria Math" panose="02040503050406030204" pitchFamily="18" charset="0"/>
                              </a:rPr>
                            </m:ctrlPr>
                          </m:sSubPr>
                          <m:e>
                            <m:r>
                              <a:rPr lang="fr-CH" b="0" i="1" smtClean="0">
                                <a:latin typeface="Cambria Math" panose="02040503050406030204" pitchFamily="18" charset="0"/>
                              </a:rPr>
                              <m:t>𝑤</m:t>
                            </m:r>
                          </m:e>
                          <m:sub>
                            <m:r>
                              <a:rPr lang="fr-CH" b="0" i="1" smtClean="0">
                                <a:latin typeface="Cambria Math" panose="02040503050406030204" pitchFamily="18" charset="0"/>
                              </a:rPr>
                              <m:t>𝑑𝑟</m:t>
                            </m:r>
                          </m:sub>
                        </m:sSub>
                        <m:r>
                          <a:rPr lang="fr-CH" b="0" i="1" smtClean="0">
                            <a:latin typeface="Cambria Math" panose="02040503050406030204" pitchFamily="18" charset="0"/>
                          </a:rPr>
                          <m:t>,</m:t>
                        </m:r>
                        <m:sSub>
                          <m:sSubPr>
                            <m:ctrlPr>
                              <a:rPr lang="fr-CH" b="0" i="1" smtClean="0">
                                <a:latin typeface="Cambria Math" panose="02040503050406030204" pitchFamily="18" charset="0"/>
                              </a:rPr>
                            </m:ctrlPr>
                          </m:sSubPr>
                          <m:e>
                            <m:r>
                              <a:rPr lang="fr-CH" b="0" i="1" smtClean="0">
                                <a:latin typeface="Cambria Math" panose="02040503050406030204" pitchFamily="18" charset="0"/>
                              </a:rPr>
                              <m:t>𝑥</m:t>
                            </m:r>
                          </m:e>
                          <m:sub>
                            <m:r>
                              <a:rPr lang="fr-CH" b="0" i="1" smtClean="0">
                                <a:latin typeface="Cambria Math" panose="02040503050406030204" pitchFamily="18" charset="0"/>
                              </a:rPr>
                              <m:t>𝑑𝑟</m:t>
                            </m:r>
                          </m:sub>
                        </m:sSub>
                      </m:e>
                    </m:nary>
                  </m:oMath>
                </a14:m>
                <a:endParaRPr lang="en-GB" dirty="0">
                  <a:latin typeface="Montserrat" panose="00000500000000000000" pitchFamily="2" charset="0"/>
                </a:endParaRPr>
              </a:p>
            </p:txBody>
          </p:sp>
        </mc:Choice>
        <mc:Fallback xmlns="">
          <p:sp>
            <p:nvSpPr>
              <p:cNvPr id="35" name="TextBox 34">
                <a:extLst>
                  <a:ext uri="{FF2B5EF4-FFF2-40B4-BE49-F238E27FC236}">
                    <a16:creationId xmlns:a16="http://schemas.microsoft.com/office/drawing/2014/main" id="{FA7CA5FE-3136-0258-75D0-D1849ECA0F78}"/>
                  </a:ext>
                </a:extLst>
              </p:cNvPr>
              <p:cNvSpPr txBox="1">
                <a:spLocks noRot="1" noChangeAspect="1" noMove="1" noResize="1" noEditPoints="1" noAdjustHandles="1" noChangeArrowheads="1" noChangeShapeType="1" noTextEdit="1"/>
              </p:cNvSpPr>
              <p:nvPr/>
            </p:nvSpPr>
            <p:spPr>
              <a:xfrm>
                <a:off x="1274012" y="1364065"/>
                <a:ext cx="9643975" cy="336759"/>
              </a:xfrm>
              <a:prstGeom prst="rect">
                <a:avLst/>
              </a:prstGeom>
              <a:blipFill>
                <a:blip r:embed="rId8"/>
                <a:stretch>
                  <a:fillRect l="-190" t="-92727" b="-140000"/>
                </a:stretch>
              </a:blipFill>
            </p:spPr>
            <p:txBody>
              <a:bodyPr/>
              <a:lstStyle/>
              <a:p>
                <a:r>
                  <a:rPr lang="en-GB">
                    <a:noFill/>
                  </a:rPr>
                  <a:t> </a:t>
                </a:r>
              </a:p>
            </p:txBody>
          </p:sp>
        </mc:Fallback>
      </mc:AlternateContent>
      <p:cxnSp>
        <p:nvCxnSpPr>
          <p:cNvPr id="37" name="Straight Connector 36">
            <a:extLst>
              <a:ext uri="{FF2B5EF4-FFF2-40B4-BE49-F238E27FC236}">
                <a16:creationId xmlns:a16="http://schemas.microsoft.com/office/drawing/2014/main" id="{B9287D41-1534-35EB-ED0C-F32ED35E459B}"/>
              </a:ext>
            </a:extLst>
          </p:cNvPr>
          <p:cNvCxnSpPr/>
          <p:nvPr/>
        </p:nvCxnSpPr>
        <p:spPr>
          <a:xfrm>
            <a:off x="515501" y="2864275"/>
            <a:ext cx="11091651" cy="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7AC594C-54D3-20E1-2F86-05181BE84448}"/>
              </a:ext>
            </a:extLst>
          </p:cNvPr>
          <p:cNvSpPr txBox="1"/>
          <p:nvPr/>
        </p:nvSpPr>
        <p:spPr>
          <a:xfrm>
            <a:off x="3842564" y="5511558"/>
            <a:ext cx="3537241" cy="1308050"/>
          </a:xfrm>
          <a:prstGeom prst="rect">
            <a:avLst/>
          </a:prstGeom>
          <a:solidFill>
            <a:schemeClr val="accent5"/>
          </a:solidFill>
          <a:ln>
            <a:noFill/>
          </a:ln>
        </p:spPr>
        <p:txBody>
          <a:bodyPr wrap="square" rtlCol="0">
            <a:spAutoFit/>
          </a:bodyPr>
          <a:lstStyle/>
          <a:p>
            <a:pPr>
              <a:buClr>
                <a:schemeClr val="bg1"/>
              </a:buClr>
            </a:pPr>
            <a:r>
              <a:rPr lang="fr-CH" b="1" dirty="0">
                <a:solidFill>
                  <a:schemeClr val="bg1"/>
                </a:solidFill>
                <a:latin typeface="Montserrat" panose="00000500000000000000" pitchFamily="2" charset="0"/>
              </a:rPr>
              <a:t>Key </a:t>
            </a:r>
            <a:r>
              <a:rPr lang="fr-CH" b="1" dirty="0" err="1">
                <a:solidFill>
                  <a:schemeClr val="bg1"/>
                </a:solidFill>
                <a:latin typeface="Montserrat" panose="00000500000000000000" pitchFamily="2" charset="0"/>
              </a:rPr>
              <a:t>characteristics</a:t>
            </a:r>
            <a:r>
              <a:rPr lang="fr-CH" b="1" dirty="0">
                <a:solidFill>
                  <a:schemeClr val="bg1"/>
                </a:solidFill>
                <a:latin typeface="Montserrat" panose="00000500000000000000" pitchFamily="2" charset="0"/>
              </a:rPr>
              <a:t>:</a:t>
            </a:r>
          </a:p>
          <a:p>
            <a:pPr marL="285750" indent="-285750">
              <a:buClr>
                <a:schemeClr val="bg1"/>
              </a:buClr>
              <a:buFont typeface="Arial" panose="020B0604020202020204" pitchFamily="34" charset="0"/>
              <a:buChar char="•"/>
            </a:pPr>
            <a:r>
              <a:rPr lang="fr-CH" sz="1300" dirty="0" err="1">
                <a:solidFill>
                  <a:schemeClr val="bg1"/>
                </a:solidFill>
                <a:latin typeface="Montserrat" panose="00000500000000000000" pitchFamily="2" charset="0"/>
              </a:rPr>
              <a:t>Fixed</a:t>
            </a:r>
            <a:r>
              <a:rPr lang="fr-CH" sz="1300" dirty="0">
                <a:solidFill>
                  <a:schemeClr val="bg1"/>
                </a:solidFill>
                <a:latin typeface="Montserrat" panose="00000500000000000000" pitchFamily="2" charset="0"/>
              </a:rPr>
              <a:t> </a:t>
            </a:r>
            <a:r>
              <a:rPr lang="fr-CH" sz="1300" dirty="0" err="1">
                <a:solidFill>
                  <a:schemeClr val="bg1"/>
                </a:solidFill>
                <a:latin typeface="Montserrat" panose="00000500000000000000" pitchFamily="2" charset="0"/>
              </a:rPr>
              <a:t>parameters</a:t>
            </a:r>
            <a:endParaRPr lang="fr-CH" sz="1300" dirty="0">
              <a:solidFill>
                <a:schemeClr val="bg1"/>
              </a:solidFill>
              <a:latin typeface="Montserrat" panose="00000500000000000000" pitchFamily="2" charset="0"/>
            </a:endParaRPr>
          </a:p>
          <a:p>
            <a:pPr marL="285750" indent="-285750">
              <a:buClr>
                <a:schemeClr val="bg1"/>
              </a:buClr>
              <a:buFont typeface="Arial" panose="020B0604020202020204" pitchFamily="34" charset="0"/>
              <a:buChar char="•"/>
            </a:pPr>
            <a:r>
              <a:rPr lang="fr-CH" sz="1300" dirty="0" err="1">
                <a:solidFill>
                  <a:schemeClr val="bg1"/>
                </a:solidFill>
                <a:latin typeface="Montserrat" panose="00000500000000000000" pitchFamily="2" charset="0"/>
              </a:rPr>
              <a:t>Focuses</a:t>
            </a:r>
            <a:r>
              <a:rPr lang="fr-CH" sz="1300" dirty="0">
                <a:solidFill>
                  <a:schemeClr val="bg1"/>
                </a:solidFill>
                <a:latin typeface="Montserrat" panose="00000500000000000000" pitchFamily="2" charset="0"/>
              </a:rPr>
              <a:t> on single scenario</a:t>
            </a:r>
          </a:p>
          <a:p>
            <a:pPr marL="285750" indent="-285750">
              <a:buClr>
                <a:schemeClr val="bg1"/>
              </a:buClr>
              <a:buFont typeface="Arial" panose="020B0604020202020204" pitchFamily="34" charset="0"/>
              <a:buChar char="•"/>
            </a:pPr>
            <a:r>
              <a:rPr lang="fr-CH" sz="1300" dirty="0">
                <a:solidFill>
                  <a:schemeClr val="bg1"/>
                </a:solidFill>
                <a:latin typeface="Montserrat" panose="00000500000000000000" pitchFamily="2" charset="0"/>
              </a:rPr>
              <a:t>Simple to </a:t>
            </a:r>
            <a:r>
              <a:rPr lang="fr-CH" sz="1300" dirty="0" err="1">
                <a:solidFill>
                  <a:schemeClr val="bg1"/>
                </a:solidFill>
                <a:latin typeface="Montserrat" panose="00000500000000000000" pitchFamily="2" charset="0"/>
              </a:rPr>
              <a:t>compute</a:t>
            </a:r>
            <a:r>
              <a:rPr lang="fr-CH" sz="1300" dirty="0">
                <a:solidFill>
                  <a:schemeClr val="bg1"/>
                </a:solidFill>
                <a:latin typeface="Montserrat" panose="00000500000000000000" pitchFamily="2" charset="0"/>
              </a:rPr>
              <a:t> (</a:t>
            </a:r>
            <a:r>
              <a:rPr lang="fr-CH" sz="1300" dirty="0" err="1">
                <a:solidFill>
                  <a:schemeClr val="bg1"/>
                </a:solidFill>
                <a:latin typeface="Montserrat" panose="00000500000000000000" pitchFamily="2" charset="0"/>
              </a:rPr>
              <a:t>algorithms</a:t>
            </a:r>
            <a:r>
              <a:rPr lang="fr-CH" sz="1300" dirty="0">
                <a:solidFill>
                  <a:schemeClr val="bg1"/>
                </a:solidFill>
                <a:latin typeface="Montserrat" panose="00000500000000000000" pitchFamily="2" charset="0"/>
              </a:rPr>
              <a:t>)</a:t>
            </a:r>
          </a:p>
          <a:p>
            <a:pPr marL="285750" indent="-285750">
              <a:buClr>
                <a:schemeClr val="bg1"/>
              </a:buClr>
              <a:buFont typeface="Arial" panose="020B0604020202020204" pitchFamily="34" charset="0"/>
              <a:buChar char="•"/>
            </a:pPr>
            <a:r>
              <a:rPr lang="fr-CH" sz="1300" dirty="0">
                <a:solidFill>
                  <a:schemeClr val="bg1"/>
                </a:solidFill>
                <a:latin typeface="Montserrat" panose="00000500000000000000" pitchFamily="2" charset="0"/>
              </a:rPr>
              <a:t>Have limitations (</a:t>
            </a:r>
            <a:r>
              <a:rPr lang="fr-CH" sz="1300" dirty="0" err="1">
                <a:solidFill>
                  <a:schemeClr val="bg1"/>
                </a:solidFill>
                <a:latin typeface="Montserrat" panose="00000500000000000000" pitchFamily="2" charset="0"/>
              </a:rPr>
              <a:t>don’t</a:t>
            </a:r>
            <a:r>
              <a:rPr lang="fr-CH" sz="1300" dirty="0">
                <a:solidFill>
                  <a:schemeClr val="bg1"/>
                </a:solidFill>
                <a:latin typeface="Montserrat" panose="00000500000000000000" pitchFamily="2" charset="0"/>
              </a:rPr>
              <a:t> </a:t>
            </a:r>
            <a:r>
              <a:rPr lang="fr-CH" sz="1300" dirty="0" err="1">
                <a:solidFill>
                  <a:schemeClr val="bg1"/>
                </a:solidFill>
                <a:latin typeface="Montserrat" panose="00000500000000000000" pitchFamily="2" charset="0"/>
              </a:rPr>
              <a:t>account</a:t>
            </a:r>
            <a:r>
              <a:rPr lang="fr-CH" sz="1300" dirty="0">
                <a:solidFill>
                  <a:schemeClr val="bg1"/>
                </a:solidFill>
                <a:latin typeface="Montserrat" panose="00000500000000000000" pitchFamily="2" charset="0"/>
              </a:rPr>
              <a:t> for </a:t>
            </a:r>
            <a:r>
              <a:rPr lang="fr-CH" sz="1300" dirty="0" err="1">
                <a:solidFill>
                  <a:schemeClr val="bg1"/>
                </a:solidFill>
                <a:latin typeface="Montserrat" panose="00000500000000000000" pitchFamily="2" charset="0"/>
              </a:rPr>
              <a:t>uncertainties</a:t>
            </a:r>
            <a:r>
              <a:rPr lang="fr-CH" sz="1300" dirty="0">
                <a:solidFill>
                  <a:schemeClr val="bg1"/>
                </a:solidFill>
                <a:latin typeface="Montserrat" panose="00000500000000000000" pitchFamily="2" charset="0"/>
              </a:rPr>
              <a:t>/fluctuations)</a:t>
            </a:r>
            <a:endParaRPr lang="en-GB" sz="1300" dirty="0">
              <a:solidFill>
                <a:schemeClr val="bg1"/>
              </a:solidFill>
              <a:latin typeface="Montserrat" panose="00000500000000000000" pitchFamily="2" charset="0"/>
            </a:endParaRPr>
          </a:p>
        </p:txBody>
      </p:sp>
    </p:spTree>
    <p:extLst>
      <p:ext uri="{BB962C8B-B14F-4D97-AF65-F5344CB8AC3E}">
        <p14:creationId xmlns:p14="http://schemas.microsoft.com/office/powerpoint/2010/main" val="2774867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p:nvPr/>
        </p:nvSpPr>
        <p:spPr>
          <a:xfrm flipH="1">
            <a:off x="10880700" y="-41700"/>
            <a:ext cx="1311300" cy="6899700"/>
          </a:xfrm>
          <a:prstGeom prst="rtTriangl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9" name="Google Shape;349;p22"/>
          <p:cNvSpPr/>
          <p:nvPr/>
        </p:nvSpPr>
        <p:spPr>
          <a:xfrm rot="5400000">
            <a:off x="-256305" y="256306"/>
            <a:ext cx="2590032" cy="2077421"/>
          </a:xfrm>
          <a:custGeom>
            <a:avLst/>
            <a:gdLst/>
            <a:ahLst/>
            <a:cxnLst/>
            <a:rect l="l" t="t" r="r" b="b"/>
            <a:pathLst>
              <a:path w="2590032" h="2077421" extrusionOk="0">
                <a:moveTo>
                  <a:pt x="0" y="2077421"/>
                </a:moveTo>
                <a:lnTo>
                  <a:pt x="0" y="0"/>
                </a:lnTo>
                <a:lnTo>
                  <a:pt x="2590032" y="2077421"/>
                </a:lnTo>
                <a:lnTo>
                  <a:pt x="0" y="207742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22"/>
          <p:cNvSpPr/>
          <p:nvPr/>
        </p:nvSpPr>
        <p:spPr>
          <a:xfrm>
            <a:off x="94601" y="6583350"/>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22"/>
          <p:cNvSpPr/>
          <p:nvPr/>
        </p:nvSpPr>
        <p:spPr>
          <a:xfrm>
            <a:off x="5334000" y="6400800"/>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22"/>
          <p:cNvSpPr/>
          <p:nvPr/>
        </p:nvSpPr>
        <p:spPr>
          <a:xfrm>
            <a:off x="1229293" y="1189899"/>
            <a:ext cx="405268" cy="405189"/>
          </a:xfrm>
          <a:custGeom>
            <a:avLst/>
            <a:gdLst/>
            <a:ahLst/>
            <a:cxnLst/>
            <a:rect l="l" t="t" r="r" b="b"/>
            <a:pathLst>
              <a:path w="108288" h="108267" extrusionOk="0">
                <a:moveTo>
                  <a:pt x="0" y="0"/>
                </a:moveTo>
                <a:lnTo>
                  <a:pt x="27587" y="108267"/>
                </a:lnTo>
                <a:lnTo>
                  <a:pt x="108289" y="34225"/>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22"/>
          <p:cNvSpPr/>
          <p:nvPr/>
        </p:nvSpPr>
        <p:spPr>
          <a:xfrm>
            <a:off x="477524" y="3855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54" name="Google Shape;354;p22"/>
          <p:cNvGrpSpPr/>
          <p:nvPr/>
        </p:nvGrpSpPr>
        <p:grpSpPr>
          <a:xfrm>
            <a:off x="841365" y="166275"/>
            <a:ext cx="10198899" cy="3879196"/>
            <a:chOff x="1360660" y="66881"/>
            <a:chExt cx="10198899" cy="3879196"/>
          </a:xfrm>
        </p:grpSpPr>
        <p:grpSp>
          <p:nvGrpSpPr>
            <p:cNvPr id="355" name="Google Shape;355;p22"/>
            <p:cNvGrpSpPr/>
            <p:nvPr/>
          </p:nvGrpSpPr>
          <p:grpSpPr>
            <a:xfrm>
              <a:off x="1360660" y="1723599"/>
              <a:ext cx="5090353" cy="2222478"/>
              <a:chOff x="1128432" y="1425379"/>
              <a:chExt cx="5090353" cy="2222478"/>
            </a:xfrm>
          </p:grpSpPr>
          <p:sp>
            <p:nvSpPr>
              <p:cNvPr id="356" name="Google Shape;356;p22"/>
              <p:cNvSpPr/>
              <p:nvPr/>
            </p:nvSpPr>
            <p:spPr>
              <a:xfrm>
                <a:off x="1128432" y="1425379"/>
                <a:ext cx="5001998" cy="2104311"/>
              </a:xfrm>
              <a:prstGeom prst="rect">
                <a:avLst/>
              </a:prstGeom>
              <a:solidFill>
                <a:schemeClr val="accent5">
                  <a:lumMod val="60000"/>
                  <a:lumOff val="40000"/>
                </a:schemeClr>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57" name="Google Shape;357;p22"/>
                  <p:cNvSpPr txBox="1"/>
                  <p:nvPr/>
                </p:nvSpPr>
                <p:spPr>
                  <a:xfrm>
                    <a:off x="1150978" y="1489165"/>
                    <a:ext cx="5067807" cy="21586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800" b="1" dirty="0">
                        <a:solidFill>
                          <a:schemeClr val="tx1"/>
                        </a:solidFill>
                        <a:latin typeface="Montserrat"/>
                        <a:ea typeface="Montserrat"/>
                        <a:cs typeface="Montserrat"/>
                        <a:sym typeface="Montserrat"/>
                      </a:rPr>
                      <a:t>Maximizing total net distance </a:t>
                    </a:r>
                    <a:r>
                      <a:rPr lang="fr-CH" sz="1800" b="1" dirty="0" err="1">
                        <a:solidFill>
                          <a:schemeClr val="tx1"/>
                        </a:solidFill>
                        <a:latin typeface="Montserrat"/>
                        <a:ea typeface="Montserrat"/>
                        <a:cs typeface="Montserrat"/>
                        <a:sym typeface="Montserrat"/>
                      </a:rPr>
                      <a:t>savings</a:t>
                    </a:r>
                    <a:endParaRPr lang="fr-CH" sz="1800" b="1" dirty="0">
                      <a:solidFill>
                        <a:schemeClr val="tx1"/>
                      </a:solidFill>
                      <a:latin typeface="Montserrat"/>
                      <a:ea typeface="Montserrat"/>
                      <a:cs typeface="Montserrat"/>
                      <a:sym typeface="Montserrat"/>
                    </a:endParaRPr>
                  </a:p>
                  <a:p>
                    <a:pPr marL="0" marR="0" lvl="0" indent="0" algn="l" rtl="0">
                      <a:spcBef>
                        <a:spcPts val="0"/>
                      </a:spcBef>
                      <a:spcAft>
                        <a:spcPts val="0"/>
                      </a:spcAft>
                      <a:buNone/>
                    </a:pPr>
                    <a:r>
                      <a:rPr lang="fr-CH" dirty="0">
                        <a:solidFill>
                          <a:schemeClr val="tx1"/>
                        </a:solidFill>
                        <a:latin typeface="Montserrat"/>
                        <a:ea typeface="Montserrat"/>
                        <a:cs typeface="Montserrat"/>
                        <a:sym typeface="Montserrat"/>
                      </a:rPr>
                      <a:t>The </a:t>
                    </a:r>
                    <a:r>
                      <a:rPr lang="fr-CH" dirty="0" err="1">
                        <a:solidFill>
                          <a:schemeClr val="tx1"/>
                        </a:solidFill>
                        <a:latin typeface="Montserrat"/>
                        <a:ea typeface="Montserrat"/>
                        <a:cs typeface="Montserrat"/>
                        <a:sym typeface="Montserrat"/>
                      </a:rPr>
                      <a:t>sum</a:t>
                    </a:r>
                    <a:r>
                      <a:rPr lang="fr-CH" dirty="0">
                        <a:solidFill>
                          <a:schemeClr val="tx1"/>
                        </a:solidFill>
                        <a:latin typeface="Montserrat"/>
                        <a:ea typeface="Montserrat"/>
                        <a:cs typeface="Montserrat"/>
                        <a:sym typeface="Montserrat"/>
                      </a:rPr>
                      <a:t> of </a:t>
                    </a:r>
                    <a:r>
                      <a:rPr lang="fr-CH" dirty="0" err="1">
                        <a:solidFill>
                          <a:schemeClr val="tx1"/>
                        </a:solidFill>
                        <a:latin typeface="Montserrat"/>
                        <a:ea typeface="Montserrat"/>
                        <a:cs typeface="Montserrat"/>
                        <a:sym typeface="Montserrat"/>
                      </a:rPr>
                      <a:t>both</a:t>
                    </a:r>
                    <a:r>
                      <a:rPr lang="fr-CH" dirty="0">
                        <a:solidFill>
                          <a:schemeClr val="tx1"/>
                        </a:solidFill>
                        <a:latin typeface="Montserrat"/>
                        <a:ea typeface="Montserrat"/>
                        <a:cs typeface="Montserrat"/>
                        <a:sym typeface="Montserrat"/>
                      </a:rPr>
                      <a:t> </a:t>
                    </a:r>
                    <a:r>
                      <a:rPr lang="fr-CH" dirty="0" err="1">
                        <a:solidFill>
                          <a:schemeClr val="tx1"/>
                        </a:solidFill>
                        <a:latin typeface="Montserrat"/>
                        <a:ea typeface="Montserrat"/>
                        <a:cs typeface="Montserrat"/>
                        <a:sym typeface="Montserrat"/>
                      </a:rPr>
                      <a:t>unshared</a:t>
                    </a:r>
                    <a:r>
                      <a:rPr lang="fr-CH" dirty="0">
                        <a:solidFill>
                          <a:schemeClr val="tx1"/>
                        </a:solidFill>
                        <a:latin typeface="Montserrat"/>
                        <a:ea typeface="Montserrat"/>
                        <a:cs typeface="Montserrat"/>
                        <a:sym typeface="Montserrat"/>
                      </a:rPr>
                      <a:t> distances has to </a:t>
                    </a:r>
                    <a:r>
                      <a:rPr lang="fr-CH" dirty="0" err="1">
                        <a:solidFill>
                          <a:schemeClr val="tx1"/>
                        </a:solidFill>
                        <a:latin typeface="Montserrat"/>
                        <a:ea typeface="Montserrat"/>
                        <a:cs typeface="Montserrat"/>
                        <a:sym typeface="Montserrat"/>
                      </a:rPr>
                      <a:t>be</a:t>
                    </a:r>
                    <a:r>
                      <a:rPr lang="fr-CH" dirty="0">
                        <a:solidFill>
                          <a:schemeClr val="tx1"/>
                        </a:solidFill>
                        <a:latin typeface="Montserrat"/>
                        <a:ea typeface="Montserrat"/>
                        <a:cs typeface="Montserrat"/>
                        <a:sym typeface="Montserrat"/>
                      </a:rPr>
                      <a:t> </a:t>
                    </a:r>
                    <a:r>
                      <a:rPr lang="fr-CH" dirty="0" err="1">
                        <a:solidFill>
                          <a:schemeClr val="tx1"/>
                        </a:solidFill>
                        <a:latin typeface="Montserrat"/>
                        <a:ea typeface="Montserrat"/>
                        <a:cs typeface="Montserrat"/>
                        <a:sym typeface="Montserrat"/>
                      </a:rPr>
                      <a:t>greater</a:t>
                    </a:r>
                    <a:r>
                      <a:rPr lang="fr-CH" dirty="0">
                        <a:solidFill>
                          <a:schemeClr val="tx1"/>
                        </a:solidFill>
                        <a:latin typeface="Montserrat"/>
                        <a:ea typeface="Montserrat"/>
                        <a:cs typeface="Montserrat"/>
                        <a:sym typeface="Montserrat"/>
                      </a:rPr>
                      <a:t> </a:t>
                    </a:r>
                    <a:r>
                      <a:rPr lang="fr-CH" dirty="0" err="1">
                        <a:solidFill>
                          <a:schemeClr val="tx1"/>
                        </a:solidFill>
                        <a:latin typeface="Montserrat"/>
                        <a:ea typeface="Montserrat"/>
                        <a:cs typeface="Montserrat"/>
                        <a:sym typeface="Montserrat"/>
                      </a:rPr>
                      <a:t>than</a:t>
                    </a:r>
                    <a:r>
                      <a:rPr lang="fr-CH" dirty="0">
                        <a:solidFill>
                          <a:schemeClr val="tx1"/>
                        </a:solidFill>
                        <a:latin typeface="Montserrat"/>
                        <a:ea typeface="Montserrat"/>
                        <a:cs typeface="Montserrat"/>
                        <a:sym typeface="Montserrat"/>
                      </a:rPr>
                      <a:t> </a:t>
                    </a:r>
                    <a:r>
                      <a:rPr lang="fr-CH" dirty="0" err="1">
                        <a:solidFill>
                          <a:schemeClr val="tx1"/>
                        </a:solidFill>
                        <a:latin typeface="Montserrat"/>
                        <a:ea typeface="Montserrat"/>
                        <a:cs typeface="Montserrat"/>
                        <a:sym typeface="Montserrat"/>
                      </a:rPr>
                      <a:t>shared</a:t>
                    </a:r>
                    <a:r>
                      <a:rPr lang="fr-CH" dirty="0">
                        <a:solidFill>
                          <a:schemeClr val="tx1"/>
                        </a:solidFill>
                        <a:latin typeface="Montserrat"/>
                        <a:ea typeface="Montserrat"/>
                        <a:cs typeface="Montserrat"/>
                        <a:sym typeface="Montserrat"/>
                      </a:rPr>
                      <a:t> distance:</a:t>
                    </a:r>
                  </a:p>
                  <a:p>
                    <a:pPr marL="0" marR="0" lvl="0" indent="0" algn="ctr" rtl="0">
                      <a:spcBef>
                        <a:spcPts val="0"/>
                      </a:spcBef>
                      <a:spcAft>
                        <a:spcPts val="0"/>
                      </a:spcAft>
                      <a:buNone/>
                    </a:pPr>
                    <a14:m>
                      <m:oMath xmlns:m="http://schemas.openxmlformats.org/officeDocument/2006/math">
                        <m:r>
                          <a:rPr lang="fr-CH" i="1" smtClean="0">
                            <a:solidFill>
                              <a:schemeClr val="tx1"/>
                            </a:solidFill>
                            <a:latin typeface="Cambria Math" panose="02040503050406030204" pitchFamily="18" charset="0"/>
                            <a:ea typeface="Cambria Math" panose="02040503050406030204" pitchFamily="18" charset="0"/>
                            <a:cs typeface="Montserrat"/>
                            <a:sym typeface="Montserrat"/>
                          </a:rPr>
                          <m:t>∆</m:t>
                        </m:r>
                        <m:r>
                          <a:rPr lang="fr-CH" b="0" i="1" smtClean="0">
                            <a:solidFill>
                              <a:schemeClr val="tx1"/>
                            </a:solidFill>
                            <a:latin typeface="Cambria Math" panose="02040503050406030204" pitchFamily="18" charset="0"/>
                            <a:ea typeface="Cambria Math" panose="02040503050406030204" pitchFamily="18" charset="0"/>
                            <a:cs typeface="Montserrat"/>
                            <a:sym typeface="Montserrat"/>
                          </a:rPr>
                          <m:t>𝑆</m:t>
                        </m:r>
                        <m:d>
                          <m:dPr>
                            <m:ctrlPr>
                              <a:rPr lang="ar-SA" b="0" i="1" smtClean="0">
                                <a:solidFill>
                                  <a:schemeClr val="tx1"/>
                                </a:solidFill>
                                <a:latin typeface="Cambria Math" panose="02040503050406030204" pitchFamily="18" charset="0"/>
                                <a:ea typeface="Cambria Math" panose="02040503050406030204" pitchFamily="18" charset="0"/>
                                <a:cs typeface="Montserrat"/>
                                <a:sym typeface="Montserrat"/>
                              </a:rPr>
                            </m:ctrlPr>
                          </m:dPr>
                          <m:e>
                            <m:r>
                              <a:rPr lang="ar-SA" b="0" i="1" smtClean="0">
                                <a:solidFill>
                                  <a:schemeClr val="tx1"/>
                                </a:solidFill>
                                <a:latin typeface="Cambria Math" panose="02040503050406030204" pitchFamily="18" charset="0"/>
                                <a:ea typeface="Cambria Math" panose="02040503050406030204" pitchFamily="18" charset="0"/>
                                <a:cs typeface="Montserrat"/>
                                <a:sym typeface="Montserrat"/>
                              </a:rPr>
                              <m:t>𝑑</m:t>
                            </m:r>
                            <m:r>
                              <a:rPr lang="ar-SA" b="0" i="1" smtClean="0">
                                <a:solidFill>
                                  <a:schemeClr val="tx1"/>
                                </a:solidFill>
                                <a:latin typeface="Cambria Math" panose="02040503050406030204" pitchFamily="18" charset="0"/>
                                <a:ea typeface="Cambria Math" panose="02040503050406030204" pitchFamily="18" charset="0"/>
                                <a:cs typeface="Montserrat"/>
                                <a:sym typeface="Montserrat"/>
                              </a:rPr>
                              <m:t>,</m:t>
                            </m:r>
                            <m:r>
                              <a:rPr lang="ar-SA" b="0" i="1" smtClean="0">
                                <a:solidFill>
                                  <a:schemeClr val="tx1"/>
                                </a:solidFill>
                                <a:latin typeface="Cambria Math" panose="02040503050406030204" pitchFamily="18" charset="0"/>
                                <a:ea typeface="Cambria Math" panose="02040503050406030204" pitchFamily="18" charset="0"/>
                                <a:cs typeface="Montserrat"/>
                                <a:sym typeface="Montserrat"/>
                              </a:rPr>
                              <m:t>𝑟</m:t>
                            </m:r>
                          </m:e>
                        </m:d>
                        <m:r>
                          <a:rPr lang="ar-SA" b="0" i="1" smtClean="0">
                            <a:solidFill>
                              <a:schemeClr val="tx1"/>
                            </a:solidFill>
                            <a:latin typeface="Cambria Math" panose="02040503050406030204" pitchFamily="18" charset="0"/>
                            <a:ea typeface="Cambria Math" panose="02040503050406030204" pitchFamily="18" charset="0"/>
                            <a:cs typeface="Montserrat"/>
                            <a:sym typeface="Montserrat"/>
                          </a:rPr>
                          <m:t>=</m:t>
                        </m:r>
                        <m:sSub>
                          <m:sSubPr>
                            <m:ctrlPr>
                              <a:rPr lang="ar-SA" b="0" i="1" smtClean="0">
                                <a:solidFill>
                                  <a:schemeClr val="tx1"/>
                                </a:solidFill>
                                <a:latin typeface="Cambria Math" panose="02040503050406030204" pitchFamily="18" charset="0"/>
                                <a:ea typeface="Cambria Math" panose="02040503050406030204" pitchFamily="18" charset="0"/>
                                <a:sym typeface="Montserrat"/>
                              </a:rPr>
                            </m:ctrlPr>
                          </m:sSubPr>
                          <m:e>
                            <m:r>
                              <a:rPr lang="ar-SA" b="0" i="1" smtClean="0">
                                <a:solidFill>
                                  <a:schemeClr val="tx1"/>
                                </a:solidFill>
                                <a:latin typeface="Cambria Math" panose="02040503050406030204" pitchFamily="18" charset="0"/>
                                <a:ea typeface="Cambria Math" panose="02040503050406030204" pitchFamily="18" charset="0"/>
                                <a:sym typeface="Montserrat"/>
                              </a:rPr>
                              <m:t>𝑆</m:t>
                            </m:r>
                          </m:e>
                          <m:sub>
                            <m:r>
                              <a:rPr lang="ar-SA" b="0" i="1" smtClean="0">
                                <a:solidFill>
                                  <a:schemeClr val="tx1"/>
                                </a:solidFill>
                                <a:latin typeface="Cambria Math" panose="02040503050406030204" pitchFamily="18" charset="0"/>
                                <a:ea typeface="Cambria Math" panose="02040503050406030204" pitchFamily="18" charset="0"/>
                                <a:sym typeface="Montserrat"/>
                              </a:rPr>
                              <m:t>𝑟</m:t>
                            </m:r>
                          </m:sub>
                        </m:sSub>
                        <m:d>
                          <m:dPr>
                            <m:ctrlPr>
                              <a:rPr lang="ar-SA" b="0" i="1" smtClean="0">
                                <a:solidFill>
                                  <a:schemeClr val="tx1"/>
                                </a:solidFill>
                                <a:latin typeface="Cambria Math" panose="02040503050406030204" pitchFamily="18" charset="0"/>
                                <a:ea typeface="Cambria Math" panose="02040503050406030204" pitchFamily="18" charset="0"/>
                                <a:sym typeface="Montserrat"/>
                              </a:rPr>
                            </m:ctrlPr>
                          </m:dPr>
                          <m:e>
                            <m:r>
                              <a:rPr lang="ar-SA" b="0" i="1" smtClean="0">
                                <a:solidFill>
                                  <a:schemeClr val="tx1"/>
                                </a:solidFill>
                                <a:latin typeface="Cambria Math" panose="02040503050406030204" pitchFamily="18" charset="0"/>
                                <a:ea typeface="Cambria Math" panose="02040503050406030204" pitchFamily="18" charset="0"/>
                                <a:sym typeface="Montserrat"/>
                              </a:rPr>
                              <m:t>𝑑</m:t>
                            </m:r>
                            <m:r>
                              <a:rPr lang="ar-SA" b="0" i="1" smtClean="0">
                                <a:solidFill>
                                  <a:schemeClr val="tx1"/>
                                </a:solidFill>
                                <a:latin typeface="Cambria Math" panose="02040503050406030204" pitchFamily="18" charset="0"/>
                                <a:ea typeface="Cambria Math" panose="02040503050406030204" pitchFamily="18" charset="0"/>
                                <a:sym typeface="Montserrat"/>
                              </a:rPr>
                              <m:t>,</m:t>
                            </m:r>
                            <m:r>
                              <a:rPr lang="ar-SA" b="0" i="1" smtClean="0">
                                <a:solidFill>
                                  <a:schemeClr val="tx1"/>
                                </a:solidFill>
                                <a:latin typeface="Cambria Math" panose="02040503050406030204" pitchFamily="18" charset="0"/>
                                <a:ea typeface="Cambria Math" panose="02040503050406030204" pitchFamily="18" charset="0"/>
                                <a:sym typeface="Montserrat"/>
                              </a:rPr>
                              <m:t>𝑟</m:t>
                            </m:r>
                          </m:e>
                        </m:d>
                        <m:r>
                          <a:rPr lang="ar-SA" b="0" i="1" smtClean="0">
                            <a:solidFill>
                              <a:schemeClr val="tx1"/>
                            </a:solidFill>
                            <a:latin typeface="Cambria Math" panose="02040503050406030204" pitchFamily="18" charset="0"/>
                            <a:ea typeface="Cambria Math" panose="02040503050406030204" pitchFamily="18" charset="0"/>
                            <a:sym typeface="Montserrat"/>
                          </a:rPr>
                          <m:t>−</m:t>
                        </m:r>
                        <m:sSub>
                          <m:sSubPr>
                            <m:ctrlPr>
                              <a:rPr lang="ar-SA" b="0" i="1" smtClean="0">
                                <a:solidFill>
                                  <a:schemeClr val="tx1"/>
                                </a:solidFill>
                                <a:latin typeface="Cambria Math" panose="02040503050406030204" pitchFamily="18" charset="0"/>
                                <a:ea typeface="Cambria Math" panose="02040503050406030204" pitchFamily="18" charset="0"/>
                                <a:sym typeface="Montserrat"/>
                              </a:rPr>
                            </m:ctrlPr>
                          </m:sSubPr>
                          <m:e>
                            <m:r>
                              <a:rPr lang="ar-SA" b="0" i="1" smtClean="0">
                                <a:solidFill>
                                  <a:schemeClr val="tx1"/>
                                </a:solidFill>
                                <a:latin typeface="Cambria Math" panose="02040503050406030204" pitchFamily="18" charset="0"/>
                                <a:ea typeface="Cambria Math" panose="02040503050406030204" pitchFamily="18" charset="0"/>
                                <a:sym typeface="Montserrat"/>
                              </a:rPr>
                              <m:t>𝑆</m:t>
                            </m:r>
                          </m:e>
                          <m:sub>
                            <m:r>
                              <a:rPr lang="ar-SA" b="0" i="1" smtClean="0">
                                <a:solidFill>
                                  <a:schemeClr val="tx1"/>
                                </a:solidFill>
                                <a:latin typeface="Cambria Math" panose="02040503050406030204" pitchFamily="18" charset="0"/>
                                <a:ea typeface="Cambria Math" panose="02040503050406030204" pitchFamily="18" charset="0"/>
                                <a:sym typeface="Montserrat"/>
                              </a:rPr>
                              <m:t>𝑢</m:t>
                            </m:r>
                          </m:sub>
                        </m:sSub>
                        <m:d>
                          <m:dPr>
                            <m:ctrlPr>
                              <a:rPr lang="ar-SA" b="0" i="1" smtClean="0">
                                <a:solidFill>
                                  <a:schemeClr val="tx1"/>
                                </a:solidFill>
                                <a:latin typeface="Cambria Math" panose="02040503050406030204" pitchFamily="18" charset="0"/>
                                <a:ea typeface="Cambria Math" panose="02040503050406030204" pitchFamily="18" charset="0"/>
                                <a:sym typeface="Montserrat"/>
                              </a:rPr>
                            </m:ctrlPr>
                          </m:dPr>
                          <m:e>
                            <m:r>
                              <a:rPr lang="ar-SA" b="0" i="1" smtClean="0">
                                <a:solidFill>
                                  <a:schemeClr val="tx1"/>
                                </a:solidFill>
                                <a:latin typeface="Cambria Math" panose="02040503050406030204" pitchFamily="18" charset="0"/>
                                <a:ea typeface="Cambria Math" panose="02040503050406030204" pitchFamily="18" charset="0"/>
                                <a:sym typeface="Montserrat"/>
                              </a:rPr>
                              <m:t>𝑑</m:t>
                            </m:r>
                            <m:r>
                              <a:rPr lang="ar-SA" b="0" i="1" smtClean="0">
                                <a:solidFill>
                                  <a:schemeClr val="tx1"/>
                                </a:solidFill>
                                <a:latin typeface="Cambria Math" panose="02040503050406030204" pitchFamily="18" charset="0"/>
                                <a:ea typeface="Cambria Math" panose="02040503050406030204" pitchFamily="18" charset="0"/>
                                <a:sym typeface="Montserrat"/>
                              </a:rPr>
                              <m:t>,</m:t>
                            </m:r>
                            <m:r>
                              <a:rPr lang="ar-SA" b="0" i="1" smtClean="0">
                                <a:solidFill>
                                  <a:schemeClr val="tx1"/>
                                </a:solidFill>
                                <a:latin typeface="Cambria Math" panose="02040503050406030204" pitchFamily="18" charset="0"/>
                                <a:ea typeface="Cambria Math" panose="02040503050406030204" pitchFamily="18" charset="0"/>
                                <a:sym typeface="Montserrat"/>
                              </a:rPr>
                              <m:t>𝑟</m:t>
                            </m:r>
                          </m:e>
                        </m:d>
                        <m:r>
                          <a:rPr lang="ar-SA" b="0" i="1" smtClean="0">
                            <a:solidFill>
                              <a:schemeClr val="tx1"/>
                            </a:solidFill>
                            <a:latin typeface="Cambria Math" panose="02040503050406030204" pitchFamily="18" charset="0"/>
                            <a:ea typeface="Cambria Math" panose="02040503050406030204" pitchFamily="18" charset="0"/>
                            <a:sym typeface="Montserrat"/>
                          </a:rPr>
                          <m:t> </m:t>
                        </m:r>
                      </m:oMath>
                    </a14:m>
                    <a:r>
                      <a:rPr lang="ar-SA" dirty="0">
                        <a:solidFill>
                          <a:schemeClr val="tx1"/>
                        </a:solidFill>
                        <a:latin typeface="Montserrat"/>
                        <a:ea typeface="Montserrat"/>
                        <a:cs typeface="Montserrat"/>
                        <a:sym typeface="Montserrat"/>
                      </a:rPr>
                      <a:t> </a:t>
                    </a:r>
                  </a:p>
                  <a:p>
                    <a:pPr marL="0" marR="0" lvl="0" indent="0" rtl="0">
                      <a:spcBef>
                        <a:spcPts val="0"/>
                      </a:spcBef>
                      <a:spcAft>
                        <a:spcPts val="0"/>
                      </a:spcAft>
                      <a:buNone/>
                    </a:pPr>
                    <a:r>
                      <a:rPr lang="fr-CH" dirty="0">
                        <a:solidFill>
                          <a:schemeClr val="tx1"/>
                        </a:solidFill>
                        <a:latin typeface="Montserrat"/>
                        <a:ea typeface="Montserrat"/>
                        <a:cs typeface="Montserrat"/>
                        <a:sym typeface="Montserrat"/>
                      </a:rPr>
                      <a:t>This </a:t>
                    </a:r>
                    <a:r>
                      <a:rPr lang="fr-CH" dirty="0" err="1">
                        <a:solidFill>
                          <a:schemeClr val="tx1"/>
                        </a:solidFill>
                        <a:latin typeface="Montserrat"/>
                        <a:ea typeface="Montserrat"/>
                        <a:cs typeface="Montserrat"/>
                        <a:sym typeface="Montserrat"/>
                      </a:rPr>
                      <a:t>helps</a:t>
                    </a:r>
                    <a:r>
                      <a:rPr lang="fr-CH" dirty="0">
                        <a:solidFill>
                          <a:schemeClr val="tx1"/>
                        </a:solidFill>
                        <a:latin typeface="Montserrat"/>
                        <a:ea typeface="Montserrat"/>
                        <a:cs typeface="Montserrat"/>
                        <a:sym typeface="Montserrat"/>
                      </a:rPr>
                      <a:t> to </a:t>
                    </a:r>
                    <a:r>
                      <a:rPr lang="fr-CH" dirty="0" err="1">
                        <a:solidFill>
                          <a:schemeClr val="tx1"/>
                        </a:solidFill>
                        <a:latin typeface="Montserrat"/>
                        <a:ea typeface="Montserrat"/>
                        <a:cs typeface="Montserrat"/>
                        <a:sym typeface="Montserrat"/>
                      </a:rPr>
                      <a:t>reduce</a:t>
                    </a:r>
                    <a:r>
                      <a:rPr lang="fr-CH" dirty="0">
                        <a:solidFill>
                          <a:schemeClr val="tx1"/>
                        </a:solidFill>
                        <a:latin typeface="Montserrat"/>
                        <a:ea typeface="Montserrat"/>
                        <a:cs typeface="Montserrat"/>
                        <a:sym typeface="Montserrat"/>
                      </a:rPr>
                      <a:t> </a:t>
                    </a:r>
                    <a:r>
                      <a:rPr lang="fr-CH" dirty="0" err="1">
                        <a:solidFill>
                          <a:schemeClr val="tx1"/>
                        </a:solidFill>
                        <a:latin typeface="Montserrat"/>
                        <a:ea typeface="Montserrat"/>
                        <a:cs typeface="Montserrat"/>
                        <a:sym typeface="Montserrat"/>
                      </a:rPr>
                      <a:t>travel</a:t>
                    </a:r>
                    <a:r>
                      <a:rPr lang="fr-CH" dirty="0">
                        <a:solidFill>
                          <a:schemeClr val="tx1"/>
                        </a:solidFill>
                        <a:latin typeface="Montserrat"/>
                        <a:ea typeface="Montserrat"/>
                        <a:cs typeface="Montserrat"/>
                        <a:sym typeface="Montserrat"/>
                      </a:rPr>
                      <a:t> </a:t>
                    </a:r>
                    <a:r>
                      <a:rPr lang="fr-CH" dirty="0" err="1">
                        <a:solidFill>
                          <a:schemeClr val="tx1"/>
                        </a:solidFill>
                        <a:latin typeface="Montserrat"/>
                        <a:ea typeface="Montserrat"/>
                        <a:cs typeface="Montserrat"/>
                        <a:sym typeface="Montserrat"/>
                      </a:rPr>
                      <a:t>costs</a:t>
                    </a:r>
                    <a:r>
                      <a:rPr lang="fr-CH" dirty="0">
                        <a:solidFill>
                          <a:schemeClr val="tx1"/>
                        </a:solidFill>
                        <a:latin typeface="Montserrat"/>
                        <a:ea typeface="Montserrat"/>
                        <a:cs typeface="Montserrat"/>
                        <a:sym typeface="Montserrat"/>
                      </a:rPr>
                      <a:t>, </a:t>
                    </a:r>
                    <a:r>
                      <a:rPr lang="fr-CH" dirty="0" err="1">
                        <a:solidFill>
                          <a:schemeClr val="tx1"/>
                        </a:solidFill>
                        <a:latin typeface="Montserrat"/>
                        <a:ea typeface="Montserrat"/>
                        <a:cs typeface="Montserrat"/>
                        <a:sym typeface="Montserrat"/>
                      </a:rPr>
                      <a:t>increasing</a:t>
                    </a:r>
                    <a:r>
                      <a:rPr lang="fr-CH" dirty="0">
                        <a:solidFill>
                          <a:schemeClr val="tx1"/>
                        </a:solidFill>
                        <a:latin typeface="Montserrat"/>
                        <a:ea typeface="Montserrat"/>
                        <a:cs typeface="Montserrat"/>
                        <a:sym typeface="Montserrat"/>
                      </a:rPr>
                      <a:t> participants’ utilities. </a:t>
                    </a:r>
                  </a:p>
                  <a:p>
                    <a:pPr lvl="0"/>
                    <a14:m>
                      <m:oMathPara xmlns:m="http://schemas.openxmlformats.org/officeDocument/2006/math">
                        <m:oMathParaPr>
                          <m:jc m:val="centerGroup"/>
                        </m:oMathParaPr>
                        <m:oMath xmlns:m="http://schemas.openxmlformats.org/officeDocument/2006/math">
                          <m:r>
                            <a:rPr lang="fr-CH" b="0" i="1" smtClean="0">
                              <a:solidFill>
                                <a:schemeClr val="tx1"/>
                              </a:solidFill>
                              <a:latin typeface="Cambria Math" panose="02040503050406030204" pitchFamily="18" charset="0"/>
                              <a:ea typeface="Montserrat"/>
                              <a:cs typeface="Montserrat"/>
                              <a:sym typeface="Montserrat"/>
                            </a:rPr>
                            <m:t>𝑚𝑎𝑥</m:t>
                          </m:r>
                          <m:nary>
                            <m:naryPr>
                              <m:chr m:val="∑"/>
                              <m:supHide m:val="on"/>
                              <m:ctrlPr>
                                <a:rPr lang="fr-CH" b="0" i="1" smtClean="0">
                                  <a:solidFill>
                                    <a:schemeClr val="tx1"/>
                                  </a:solidFill>
                                  <a:latin typeface="Cambria Math" panose="02040503050406030204" pitchFamily="18" charset="0"/>
                                  <a:sym typeface="Montserrat"/>
                                </a:rPr>
                              </m:ctrlPr>
                            </m:naryPr>
                            <m:sub>
                              <m:r>
                                <m:rPr>
                                  <m:brk m:alnAt="7"/>
                                </m:rPr>
                                <a:rPr lang="fr-CH" i="1">
                                  <a:solidFill>
                                    <a:schemeClr val="tx1"/>
                                  </a:solidFill>
                                  <a:latin typeface="Cambria Math" panose="02040503050406030204" pitchFamily="18" charset="0"/>
                                  <a:sym typeface="Montserrat"/>
                                </a:rPr>
                                <m:t>(</m:t>
                              </m:r>
                              <m:r>
                                <a:rPr lang="fr-CH" i="1">
                                  <a:solidFill>
                                    <a:schemeClr val="tx1"/>
                                  </a:solidFill>
                                  <a:latin typeface="Cambria Math" panose="02040503050406030204" pitchFamily="18" charset="0"/>
                                  <a:sym typeface="Montserrat"/>
                                </a:rPr>
                                <m:t>𝑑</m:t>
                              </m:r>
                              <m:r>
                                <a:rPr lang="fr-CH" i="1">
                                  <a:solidFill>
                                    <a:schemeClr val="tx1"/>
                                  </a:solidFill>
                                  <a:latin typeface="Cambria Math" panose="02040503050406030204" pitchFamily="18" charset="0"/>
                                  <a:sym typeface="Montserrat"/>
                                </a:rPr>
                                <m:t>,</m:t>
                              </m:r>
                              <m:r>
                                <a:rPr lang="fr-CH" i="1">
                                  <a:solidFill>
                                    <a:schemeClr val="tx1"/>
                                  </a:solidFill>
                                  <a:latin typeface="Cambria Math" panose="02040503050406030204" pitchFamily="18" charset="0"/>
                                  <a:sym typeface="Montserrat"/>
                                </a:rPr>
                                <m:t>𝑟</m:t>
                              </m:r>
                              <m:r>
                                <a:rPr lang="fr-CH" i="1">
                                  <a:solidFill>
                                    <a:schemeClr val="tx1"/>
                                  </a:solidFill>
                                  <a:latin typeface="Cambria Math" panose="02040503050406030204" pitchFamily="18" charset="0"/>
                                  <a:sym typeface="Montserrat"/>
                                </a:rPr>
                                <m:t>)∈</m:t>
                              </m:r>
                              <m:r>
                                <a:rPr lang="fr-CH" b="0" i="1" smtClean="0">
                                  <a:solidFill>
                                    <a:schemeClr val="tx1"/>
                                  </a:solidFill>
                                  <a:latin typeface="Cambria Math" panose="02040503050406030204" pitchFamily="18" charset="0"/>
                                  <a:sym typeface="Montserrat"/>
                                </a:rPr>
                                <m:t>𝑃</m:t>
                              </m:r>
                              <m:r>
                                <m:rPr>
                                  <m:brk m:alnAt="7"/>
                                </m:rPr>
                                <a:rPr lang="fr-CH" b="0" i="1" smtClean="0">
                                  <a:solidFill>
                                    <a:schemeClr val="tx1"/>
                                  </a:solidFill>
                                  <a:latin typeface="Cambria Math" panose="02040503050406030204" pitchFamily="18" charset="0"/>
                                  <a:sym typeface="Montserrat"/>
                                </a:rPr>
                                <m:t>′</m:t>
                              </m:r>
                            </m:sub>
                            <m:sup/>
                            <m:e>
                              <m:r>
                                <a:rPr lang="ar-SA" i="1">
                                  <a:solidFill>
                                    <a:schemeClr val="tx1"/>
                                  </a:solidFill>
                                  <a:latin typeface="Cambria Math" panose="02040503050406030204" pitchFamily="18" charset="0"/>
                                  <a:ea typeface="Cambria Math" panose="02040503050406030204" pitchFamily="18" charset="0"/>
                                  <a:sym typeface="Montserrat"/>
                                </a:rPr>
                                <m:t>∆</m:t>
                              </m:r>
                              <m:r>
                                <a:rPr lang="fr-CH" i="1">
                                  <a:solidFill>
                                    <a:schemeClr val="tx1"/>
                                  </a:solidFill>
                                  <a:latin typeface="Cambria Math" panose="02040503050406030204" pitchFamily="18" charset="0"/>
                                  <a:ea typeface="Cambria Math" panose="02040503050406030204" pitchFamily="18" charset="0"/>
                                  <a:sym typeface="Montserrat"/>
                                </a:rPr>
                                <m:t>𝑆</m:t>
                              </m:r>
                              <m:r>
                                <a:rPr lang="fr-CH" i="1">
                                  <a:solidFill>
                                    <a:schemeClr val="tx1"/>
                                  </a:solidFill>
                                  <a:latin typeface="Cambria Math" panose="02040503050406030204" pitchFamily="18" charset="0"/>
                                  <a:ea typeface="Cambria Math" panose="02040503050406030204" pitchFamily="18" charset="0"/>
                                  <a:sym typeface="Montserrat"/>
                                </a:rPr>
                                <m:t>(</m:t>
                              </m:r>
                              <m:r>
                                <a:rPr lang="fr-CH" i="1">
                                  <a:solidFill>
                                    <a:schemeClr val="tx1"/>
                                  </a:solidFill>
                                  <a:latin typeface="Cambria Math" panose="02040503050406030204" pitchFamily="18" charset="0"/>
                                  <a:ea typeface="Cambria Math" panose="02040503050406030204" pitchFamily="18" charset="0"/>
                                  <a:sym typeface="Montserrat"/>
                                </a:rPr>
                                <m:t>𝑑</m:t>
                              </m:r>
                              <m:r>
                                <a:rPr lang="fr-CH" i="1">
                                  <a:solidFill>
                                    <a:schemeClr val="tx1"/>
                                  </a:solidFill>
                                  <a:latin typeface="Cambria Math" panose="02040503050406030204" pitchFamily="18" charset="0"/>
                                  <a:ea typeface="Cambria Math" panose="02040503050406030204" pitchFamily="18" charset="0"/>
                                  <a:sym typeface="Montserrat"/>
                                </a:rPr>
                                <m:t>,</m:t>
                              </m:r>
                              <m:r>
                                <a:rPr lang="fr-CH" i="1">
                                  <a:solidFill>
                                    <a:schemeClr val="tx1"/>
                                  </a:solidFill>
                                  <a:latin typeface="Cambria Math" panose="02040503050406030204" pitchFamily="18" charset="0"/>
                                  <a:ea typeface="Cambria Math" panose="02040503050406030204" pitchFamily="18" charset="0"/>
                                  <a:sym typeface="Montserrat"/>
                                </a:rPr>
                                <m:t>𝑟</m:t>
                              </m:r>
                              <m:r>
                                <a:rPr lang="fr-CH" i="1">
                                  <a:solidFill>
                                    <a:schemeClr val="tx1"/>
                                  </a:solidFill>
                                  <a:latin typeface="Cambria Math" panose="02040503050406030204" pitchFamily="18" charset="0"/>
                                  <a:ea typeface="Cambria Math" panose="02040503050406030204" pitchFamily="18" charset="0"/>
                                  <a:sym typeface="Montserrat"/>
                                </a:rPr>
                                <m:t>)</m:t>
                              </m:r>
                              <m:sSub>
                                <m:sSubPr>
                                  <m:ctrlPr>
                                    <a:rPr lang="fr-CH" i="1">
                                      <a:solidFill>
                                        <a:schemeClr val="tx1"/>
                                      </a:solidFill>
                                      <a:latin typeface="Cambria Math" panose="02040503050406030204" pitchFamily="18" charset="0"/>
                                      <a:ea typeface="Cambria Math" panose="02040503050406030204" pitchFamily="18" charset="0"/>
                                      <a:sym typeface="Montserrat"/>
                                    </a:rPr>
                                  </m:ctrlPr>
                                </m:sSubPr>
                                <m:e>
                                  <m:r>
                                    <a:rPr lang="fr-CH" i="1">
                                      <a:solidFill>
                                        <a:schemeClr val="tx1"/>
                                      </a:solidFill>
                                      <a:latin typeface="Cambria Math" panose="02040503050406030204" pitchFamily="18" charset="0"/>
                                      <a:ea typeface="Cambria Math" panose="02040503050406030204" pitchFamily="18" charset="0"/>
                                      <a:sym typeface="Montserrat"/>
                                    </a:rPr>
                                    <m:t>𝑥</m:t>
                                  </m:r>
                                </m:e>
                                <m:sub>
                                  <m:r>
                                    <a:rPr lang="fr-CH" i="1">
                                      <a:solidFill>
                                        <a:schemeClr val="tx1"/>
                                      </a:solidFill>
                                      <a:latin typeface="Cambria Math" panose="02040503050406030204" pitchFamily="18" charset="0"/>
                                      <a:ea typeface="Cambria Math" panose="02040503050406030204" pitchFamily="18" charset="0"/>
                                      <a:sym typeface="Montserrat"/>
                                    </a:rPr>
                                    <m:t>𝑑𝑟</m:t>
                                  </m:r>
                                </m:sub>
                              </m:sSub>
                            </m:e>
                          </m:nary>
                        </m:oMath>
                      </m:oMathPara>
                    </a14:m>
                    <a:endParaRPr lang="ar-SA" sz="1600" dirty="0">
                      <a:solidFill>
                        <a:schemeClr val="tx1"/>
                      </a:solidFill>
                      <a:latin typeface="Montserrat"/>
                      <a:ea typeface="Montserrat"/>
                      <a:cs typeface="Montserrat"/>
                      <a:sym typeface="Montserrat"/>
                    </a:endParaRPr>
                  </a:p>
                  <a:p>
                    <a:pPr marL="0" marR="0" lvl="0" indent="0" algn="l" rtl="0">
                      <a:spcBef>
                        <a:spcPts val="0"/>
                      </a:spcBef>
                      <a:spcAft>
                        <a:spcPts val="0"/>
                      </a:spcAft>
                      <a:buNone/>
                    </a:pPr>
                    <a:endParaRPr lang="ar-SA" sz="1050" dirty="0">
                      <a:solidFill>
                        <a:schemeClr val="tx1"/>
                      </a:solidFill>
                      <a:latin typeface="Montserrat"/>
                      <a:ea typeface="Montserrat"/>
                      <a:cs typeface="Montserrat"/>
                      <a:sym typeface="Montserrat"/>
                    </a:endParaRPr>
                  </a:p>
                </p:txBody>
              </p:sp>
            </mc:Choice>
            <mc:Fallback xmlns="">
              <p:sp>
                <p:nvSpPr>
                  <p:cNvPr id="357" name="Google Shape;357;p22"/>
                  <p:cNvSpPr txBox="1">
                    <a:spLocks noRot="1" noChangeAspect="1" noMove="1" noResize="1" noEditPoints="1" noAdjustHandles="1" noChangeArrowheads="1" noChangeShapeType="1" noTextEdit="1"/>
                  </p:cNvSpPr>
                  <p:nvPr/>
                </p:nvSpPr>
                <p:spPr>
                  <a:xfrm>
                    <a:off x="1150978" y="1489165"/>
                    <a:ext cx="5067807" cy="2158692"/>
                  </a:xfrm>
                  <a:prstGeom prst="rect">
                    <a:avLst/>
                  </a:prstGeom>
                  <a:blipFill>
                    <a:blip r:embed="rId3"/>
                    <a:stretch>
                      <a:fillRect l="-1083" t="-1412" b="-38136"/>
                    </a:stretch>
                  </a:blipFill>
                  <a:ln>
                    <a:noFill/>
                  </a:ln>
                </p:spPr>
                <p:txBody>
                  <a:bodyPr/>
                  <a:lstStyle/>
                  <a:p>
                    <a:r>
                      <a:rPr lang="en-GB">
                        <a:noFill/>
                      </a:rPr>
                      <a:t> </a:t>
                    </a:r>
                  </a:p>
                </p:txBody>
              </p:sp>
            </mc:Fallback>
          </mc:AlternateContent>
        </p:grpSp>
        <p:grpSp>
          <p:nvGrpSpPr>
            <p:cNvPr id="358" name="Google Shape;358;p22"/>
            <p:cNvGrpSpPr/>
            <p:nvPr/>
          </p:nvGrpSpPr>
          <p:grpSpPr>
            <a:xfrm>
              <a:off x="6663583" y="1723599"/>
              <a:ext cx="4895976" cy="2104311"/>
              <a:chOff x="6431355" y="1723599"/>
              <a:chExt cx="4895976" cy="2104311"/>
            </a:xfrm>
          </p:grpSpPr>
          <p:sp>
            <p:nvSpPr>
              <p:cNvPr id="359" name="Google Shape;359;p22"/>
              <p:cNvSpPr/>
              <p:nvPr/>
            </p:nvSpPr>
            <p:spPr>
              <a:xfrm>
                <a:off x="6431355" y="1723599"/>
                <a:ext cx="4820794" cy="2104311"/>
              </a:xfrm>
              <a:prstGeom prst="rect">
                <a:avLst/>
              </a:prstGeom>
              <a:solidFill>
                <a:schemeClr val="accent2"/>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0" name="Google Shape;360;p22"/>
                  <p:cNvSpPr txBox="1"/>
                  <p:nvPr/>
                </p:nvSpPr>
                <p:spPr>
                  <a:xfrm>
                    <a:off x="6506537" y="1807977"/>
                    <a:ext cx="4820794" cy="1935554"/>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fr-CH" sz="1800" b="1" dirty="0">
                        <a:solidFill>
                          <a:schemeClr val="lt1"/>
                        </a:solidFill>
                        <a:latin typeface="Montserrat"/>
                        <a:ea typeface="Montserrat"/>
                        <a:cs typeface="Montserrat"/>
                        <a:sym typeface="Montserrat"/>
                      </a:rPr>
                      <a:t>Maximizing total </a:t>
                    </a:r>
                    <a:r>
                      <a:rPr lang="fr-CH" sz="1800" b="1" dirty="0" err="1">
                        <a:solidFill>
                          <a:schemeClr val="lt1"/>
                        </a:solidFill>
                        <a:latin typeface="Montserrat"/>
                        <a:ea typeface="Montserrat"/>
                        <a:cs typeface="Montserrat"/>
                        <a:sym typeface="Montserrat"/>
                      </a:rPr>
                      <a:t>number</a:t>
                    </a:r>
                    <a:r>
                      <a:rPr lang="fr-CH" sz="1800" b="1" dirty="0">
                        <a:solidFill>
                          <a:schemeClr val="lt1"/>
                        </a:solidFill>
                        <a:latin typeface="Montserrat"/>
                        <a:ea typeface="Montserrat"/>
                        <a:cs typeface="Montserrat"/>
                        <a:sym typeface="Montserrat"/>
                      </a:rPr>
                      <a:t> of matches</a:t>
                    </a:r>
                  </a:p>
                  <a:p>
                    <a:pPr marL="0" marR="0" lvl="0" indent="0" rtl="0">
                      <a:spcBef>
                        <a:spcPts val="0"/>
                      </a:spcBef>
                      <a:spcAft>
                        <a:spcPts val="0"/>
                      </a:spcAft>
                      <a:buNone/>
                    </a:pPr>
                    <a:r>
                      <a:rPr lang="fr-CH" sz="1600" dirty="0">
                        <a:solidFill>
                          <a:schemeClr val="lt1"/>
                        </a:solidFill>
                        <a:latin typeface="Montserrat"/>
                        <a:ea typeface="Montserrat"/>
                        <a:cs typeface="Montserrat"/>
                        <a:sym typeface="Montserrat"/>
                      </a:rPr>
                      <a:t>This </a:t>
                    </a:r>
                    <a:r>
                      <a:rPr lang="fr-CH" sz="1600" dirty="0" err="1">
                        <a:solidFill>
                          <a:schemeClr val="lt1"/>
                        </a:solidFill>
                        <a:latin typeface="Montserrat"/>
                        <a:ea typeface="Montserrat"/>
                        <a:cs typeface="Montserrat"/>
                        <a:sym typeface="Montserrat"/>
                      </a:rPr>
                      <a:t>is</a:t>
                    </a:r>
                    <a:r>
                      <a:rPr lang="fr-CH" sz="1600" dirty="0">
                        <a:solidFill>
                          <a:schemeClr val="lt1"/>
                        </a:solidFill>
                        <a:latin typeface="Montserrat"/>
                        <a:ea typeface="Montserrat"/>
                        <a:cs typeface="Montserrat"/>
                        <a:sym typeface="Montserrat"/>
                      </a:rPr>
                      <a:t> </a:t>
                    </a:r>
                    <a:r>
                      <a:rPr lang="fr-CH" sz="1600" dirty="0" err="1">
                        <a:solidFill>
                          <a:schemeClr val="lt1"/>
                        </a:solidFill>
                        <a:latin typeface="Montserrat"/>
                        <a:ea typeface="Montserrat"/>
                        <a:cs typeface="Montserrat"/>
                        <a:sym typeface="Montserrat"/>
                      </a:rPr>
                      <a:t>critical</a:t>
                    </a:r>
                    <a:r>
                      <a:rPr lang="fr-CH" sz="1600" dirty="0">
                        <a:solidFill>
                          <a:schemeClr val="lt1"/>
                        </a:solidFill>
                        <a:latin typeface="Montserrat"/>
                        <a:ea typeface="Montserrat"/>
                        <a:cs typeface="Montserrat"/>
                        <a:sym typeface="Montserrat"/>
                      </a:rPr>
                      <a:t> for the ride-sharing service to </a:t>
                    </a:r>
                    <a:r>
                      <a:rPr lang="fr-CH" sz="1600" dirty="0" err="1">
                        <a:solidFill>
                          <a:schemeClr val="lt1"/>
                        </a:solidFill>
                        <a:latin typeface="Montserrat"/>
                        <a:ea typeface="Montserrat"/>
                        <a:cs typeface="Montserrat"/>
                        <a:sym typeface="Montserrat"/>
                      </a:rPr>
                      <a:t>be</a:t>
                    </a:r>
                    <a:r>
                      <a:rPr lang="fr-CH" sz="1600" dirty="0">
                        <a:solidFill>
                          <a:schemeClr val="lt1"/>
                        </a:solidFill>
                        <a:latin typeface="Montserrat"/>
                        <a:ea typeface="Montserrat"/>
                        <a:cs typeface="Montserrat"/>
                        <a:sym typeface="Montserrat"/>
                      </a:rPr>
                      <a:t> </a:t>
                    </a:r>
                    <a:r>
                      <a:rPr lang="fr-CH" sz="1600" dirty="0" err="1">
                        <a:solidFill>
                          <a:schemeClr val="lt1"/>
                        </a:solidFill>
                        <a:latin typeface="Montserrat"/>
                        <a:ea typeface="Montserrat"/>
                        <a:cs typeface="Montserrat"/>
                        <a:sym typeface="Montserrat"/>
                      </a:rPr>
                      <a:t>sustainable</a:t>
                    </a:r>
                    <a:r>
                      <a:rPr lang="fr-CH" sz="1600" dirty="0">
                        <a:solidFill>
                          <a:schemeClr val="lt1"/>
                        </a:solidFill>
                        <a:latin typeface="Montserrat"/>
                        <a:ea typeface="Montserrat"/>
                        <a:cs typeface="Montserrat"/>
                        <a:sym typeface="Montserrat"/>
                      </a:rPr>
                      <a:t>. It can </a:t>
                    </a:r>
                    <a:r>
                      <a:rPr lang="fr-CH" sz="1600" dirty="0" err="1">
                        <a:solidFill>
                          <a:schemeClr val="lt1"/>
                        </a:solidFill>
                        <a:latin typeface="Montserrat"/>
                        <a:ea typeface="Montserrat"/>
                        <a:cs typeface="Montserrat"/>
                        <a:sym typeface="Montserrat"/>
                      </a:rPr>
                      <a:t>be</a:t>
                    </a:r>
                    <a:r>
                      <a:rPr lang="fr-CH" sz="1600" dirty="0">
                        <a:solidFill>
                          <a:schemeClr val="lt1"/>
                        </a:solidFill>
                        <a:latin typeface="Montserrat"/>
                        <a:ea typeface="Montserrat"/>
                        <a:cs typeface="Montserrat"/>
                        <a:sym typeface="Montserrat"/>
                      </a:rPr>
                      <a:t> </a:t>
                    </a:r>
                    <a:r>
                      <a:rPr lang="fr-CH" sz="1600" dirty="0" err="1">
                        <a:solidFill>
                          <a:schemeClr val="lt1"/>
                        </a:solidFill>
                        <a:latin typeface="Montserrat"/>
                        <a:ea typeface="Montserrat"/>
                        <a:cs typeface="Montserrat"/>
                        <a:sym typeface="Montserrat"/>
                      </a:rPr>
                      <a:t>used</a:t>
                    </a:r>
                    <a:r>
                      <a:rPr lang="fr-CH" sz="1600" dirty="0">
                        <a:solidFill>
                          <a:schemeClr val="lt1"/>
                        </a:solidFill>
                        <a:latin typeface="Montserrat"/>
                        <a:ea typeface="Montserrat"/>
                        <a:cs typeface="Montserrat"/>
                        <a:sym typeface="Montserrat"/>
                      </a:rPr>
                      <a:t> as a </a:t>
                    </a:r>
                    <a:r>
                      <a:rPr lang="fr-CH" sz="1600" dirty="0" err="1">
                        <a:solidFill>
                          <a:schemeClr val="lt1"/>
                        </a:solidFill>
                        <a:latin typeface="Montserrat"/>
                        <a:ea typeface="Montserrat"/>
                        <a:cs typeface="Montserrat"/>
                        <a:sym typeface="Montserrat"/>
                      </a:rPr>
                      <a:t>measure</a:t>
                    </a:r>
                    <a:r>
                      <a:rPr lang="fr-CH" sz="1600" dirty="0">
                        <a:solidFill>
                          <a:schemeClr val="lt1"/>
                        </a:solidFill>
                        <a:latin typeface="Montserrat"/>
                        <a:ea typeface="Montserrat"/>
                        <a:cs typeface="Montserrat"/>
                        <a:sym typeface="Montserrat"/>
                      </a:rPr>
                      <a:t> of </a:t>
                    </a:r>
                    <a:r>
                      <a:rPr lang="fr-CH" sz="1600" dirty="0" err="1">
                        <a:solidFill>
                          <a:schemeClr val="lt1"/>
                        </a:solidFill>
                        <a:latin typeface="Montserrat"/>
                        <a:ea typeface="Montserrat"/>
                        <a:cs typeface="Montserrat"/>
                        <a:sym typeface="Montserrat"/>
                      </a:rPr>
                      <a:t>reliability</a:t>
                    </a:r>
                    <a:r>
                      <a:rPr lang="fr-CH" sz="1600" dirty="0">
                        <a:solidFill>
                          <a:schemeClr val="lt1"/>
                        </a:solidFill>
                        <a:latin typeface="Montserrat"/>
                        <a:ea typeface="Montserrat"/>
                        <a:cs typeface="Montserrat"/>
                        <a:sym typeface="Montserrat"/>
                      </a:rPr>
                      <a:t>. This </a:t>
                    </a:r>
                    <a:r>
                      <a:rPr lang="fr-CH" sz="1600" dirty="0" err="1">
                        <a:solidFill>
                          <a:schemeClr val="lt1"/>
                        </a:solidFill>
                        <a:latin typeface="Montserrat"/>
                        <a:ea typeface="Montserrat"/>
                        <a:cs typeface="Montserrat"/>
                        <a:sym typeface="Montserrat"/>
                      </a:rPr>
                      <a:t>would</a:t>
                    </a:r>
                    <a:r>
                      <a:rPr lang="fr-CH" sz="1600" dirty="0">
                        <a:solidFill>
                          <a:schemeClr val="lt1"/>
                        </a:solidFill>
                        <a:latin typeface="Montserrat"/>
                        <a:ea typeface="Montserrat"/>
                        <a:cs typeface="Montserrat"/>
                        <a:sym typeface="Montserrat"/>
                      </a:rPr>
                      <a:t> </a:t>
                    </a:r>
                    <a:r>
                      <a:rPr lang="fr-CH" sz="1600" dirty="0" err="1">
                        <a:solidFill>
                          <a:schemeClr val="lt1"/>
                        </a:solidFill>
                        <a:latin typeface="Montserrat"/>
                        <a:ea typeface="Montserrat"/>
                        <a:cs typeface="Montserrat"/>
                        <a:sym typeface="Montserrat"/>
                      </a:rPr>
                      <a:t>be</a:t>
                    </a:r>
                    <a:r>
                      <a:rPr lang="fr-CH" sz="1600" dirty="0">
                        <a:solidFill>
                          <a:schemeClr val="lt1"/>
                        </a:solidFill>
                        <a:latin typeface="Montserrat"/>
                        <a:ea typeface="Montserrat"/>
                        <a:cs typeface="Montserrat"/>
                        <a:sym typeface="Montserrat"/>
                      </a:rPr>
                      <a:t> </a:t>
                    </a:r>
                    <a:r>
                      <a:rPr lang="fr-CH" sz="1600" dirty="0" err="1">
                        <a:solidFill>
                          <a:schemeClr val="lt1"/>
                        </a:solidFill>
                        <a:latin typeface="Montserrat"/>
                        <a:ea typeface="Montserrat"/>
                        <a:cs typeface="Montserrat"/>
                        <a:sym typeface="Montserrat"/>
                      </a:rPr>
                      <a:t>with</a:t>
                    </a:r>
                    <a:r>
                      <a:rPr lang="fr-CH" sz="1600" dirty="0">
                        <a:solidFill>
                          <a:schemeClr val="lt1"/>
                        </a:solidFill>
                        <a:latin typeface="Montserrat"/>
                        <a:ea typeface="Montserrat"/>
                        <a:cs typeface="Montserrat"/>
                        <a:sym typeface="Montserrat"/>
                      </a:rPr>
                      <a:t> </a:t>
                    </a:r>
                    <a:r>
                      <a:rPr lang="fr-CH" sz="1600" dirty="0" err="1">
                        <a:solidFill>
                          <a:schemeClr val="lt1"/>
                        </a:solidFill>
                        <a:latin typeface="Montserrat"/>
                        <a:ea typeface="Montserrat"/>
                        <a:cs typeface="Montserrat"/>
                        <a:sym typeface="Montserrat"/>
                      </a:rPr>
                      <a:t>uniform</a:t>
                    </a:r>
                    <a:r>
                      <a:rPr lang="fr-CH" sz="1600" dirty="0">
                        <a:solidFill>
                          <a:schemeClr val="lt1"/>
                        </a:solidFill>
                        <a:latin typeface="Montserrat"/>
                        <a:ea typeface="Montserrat"/>
                        <a:cs typeface="Montserrat"/>
                        <a:sym typeface="Montserrat"/>
                      </a:rPr>
                      <a:t> </a:t>
                    </a:r>
                    <a:r>
                      <a:rPr lang="fr-CH" sz="1600" dirty="0" err="1">
                        <a:solidFill>
                          <a:schemeClr val="lt1"/>
                        </a:solidFill>
                        <a:latin typeface="Montserrat"/>
                        <a:ea typeface="Montserrat"/>
                        <a:cs typeface="Montserrat"/>
                        <a:sym typeface="Montserrat"/>
                      </a:rPr>
                      <a:t>weights</a:t>
                    </a:r>
                    <a:r>
                      <a:rPr lang="fr-CH" sz="1600" dirty="0">
                        <a:solidFill>
                          <a:schemeClr val="lt1"/>
                        </a:solidFill>
                        <a:latin typeface="Montserrat"/>
                        <a:ea typeface="Montserrat"/>
                        <a:cs typeface="Montserrat"/>
                        <a:sym typeface="Montserrat"/>
                      </a:rPr>
                      <a:t> </a:t>
                    </a:r>
                    <a:r>
                      <a:rPr lang="fr-CH" sz="1600" dirty="0" err="1">
                        <a:solidFill>
                          <a:schemeClr val="lt1"/>
                        </a:solidFill>
                        <a:latin typeface="Montserrat"/>
                        <a:ea typeface="Montserrat"/>
                        <a:cs typeface="Montserrat"/>
                        <a:sym typeface="Montserrat"/>
                      </a:rPr>
                      <a:t>w</a:t>
                    </a:r>
                    <a:r>
                      <a:rPr lang="fr-CH" sz="1600" baseline="-25000" dirty="0" err="1">
                        <a:solidFill>
                          <a:schemeClr val="lt1"/>
                        </a:solidFill>
                        <a:latin typeface="Montserrat"/>
                        <a:ea typeface="Montserrat"/>
                        <a:cs typeface="Montserrat"/>
                        <a:sym typeface="Montserrat"/>
                      </a:rPr>
                      <a:t>dr</a:t>
                    </a:r>
                    <a:r>
                      <a:rPr lang="fr-CH" sz="1600" baseline="-25000" dirty="0">
                        <a:solidFill>
                          <a:schemeClr val="lt1"/>
                        </a:solidFill>
                        <a:latin typeface="Montserrat"/>
                        <a:ea typeface="Montserrat"/>
                        <a:cs typeface="Montserrat"/>
                        <a:sym typeface="Montserrat"/>
                      </a:rPr>
                      <a:t> </a:t>
                    </a:r>
                    <a:r>
                      <a:rPr lang="fr-CH" sz="1600" dirty="0">
                        <a:solidFill>
                          <a:schemeClr val="lt1"/>
                        </a:solidFill>
                        <a:latin typeface="Montserrat"/>
                        <a:ea typeface="Montserrat"/>
                        <a:cs typeface="Montserrat"/>
                        <a:sym typeface="Montserrat"/>
                      </a:rPr>
                      <a:t>= 1. </a:t>
                    </a:r>
                  </a:p>
                  <a:p>
                    <a:pPr lvl="0"/>
                    <a14:m>
                      <m:oMathPara xmlns:m="http://schemas.openxmlformats.org/officeDocument/2006/math">
                        <m:oMathParaPr>
                          <m:jc m:val="centerGroup"/>
                        </m:oMathParaPr>
                        <m:oMath xmlns:m="http://schemas.openxmlformats.org/officeDocument/2006/math">
                          <m:r>
                            <a:rPr lang="fr-CH" b="0" i="1" smtClean="0">
                              <a:solidFill>
                                <a:schemeClr val="lt1"/>
                              </a:solidFill>
                              <a:latin typeface="Cambria Math" panose="02040503050406030204" pitchFamily="18" charset="0"/>
                              <a:ea typeface="Montserrat"/>
                              <a:cs typeface="Montserrat"/>
                              <a:sym typeface="Montserrat"/>
                            </a:rPr>
                            <m:t>𝑚𝑎𝑥</m:t>
                          </m:r>
                          <m:nary>
                            <m:naryPr>
                              <m:chr m:val="∑"/>
                              <m:supHide m:val="on"/>
                              <m:ctrlPr>
                                <a:rPr lang="fr-CH" b="0" i="1" smtClean="0">
                                  <a:solidFill>
                                    <a:schemeClr val="lt1"/>
                                  </a:solidFill>
                                  <a:latin typeface="Cambria Math" panose="02040503050406030204" pitchFamily="18" charset="0"/>
                                  <a:sym typeface="Montserrat"/>
                                </a:rPr>
                              </m:ctrlPr>
                            </m:naryPr>
                            <m:sub>
                              <m:r>
                                <m:rPr>
                                  <m:brk m:alnAt="7"/>
                                </m:rPr>
                                <a:rPr lang="fr-CH" b="0" i="1" smtClean="0">
                                  <a:solidFill>
                                    <a:schemeClr val="lt1"/>
                                  </a:solidFill>
                                  <a:latin typeface="Cambria Math" panose="02040503050406030204" pitchFamily="18" charset="0"/>
                                  <a:sym typeface="Montserrat"/>
                                </a:rPr>
                                <m:t>(</m:t>
                              </m:r>
                              <m:r>
                                <a:rPr lang="fr-CH" b="0" i="1" smtClean="0">
                                  <a:solidFill>
                                    <a:schemeClr val="lt1"/>
                                  </a:solidFill>
                                  <a:latin typeface="Cambria Math" panose="02040503050406030204" pitchFamily="18" charset="0"/>
                                  <a:sym typeface="Montserrat"/>
                                </a:rPr>
                                <m:t>𝑑</m:t>
                              </m:r>
                              <m:r>
                                <a:rPr lang="fr-CH" b="0" i="1" smtClean="0">
                                  <a:solidFill>
                                    <a:schemeClr val="lt1"/>
                                  </a:solidFill>
                                  <a:latin typeface="Cambria Math" panose="02040503050406030204" pitchFamily="18" charset="0"/>
                                  <a:sym typeface="Montserrat"/>
                                </a:rPr>
                                <m:t>,</m:t>
                              </m:r>
                              <m:r>
                                <a:rPr lang="fr-CH" b="0" i="1" smtClean="0">
                                  <a:solidFill>
                                    <a:schemeClr val="lt1"/>
                                  </a:solidFill>
                                  <a:latin typeface="Cambria Math" panose="02040503050406030204" pitchFamily="18" charset="0"/>
                                  <a:sym typeface="Montserrat"/>
                                </a:rPr>
                                <m:t>𝑟</m:t>
                              </m:r>
                              <m:r>
                                <a:rPr lang="fr-CH" b="0" i="1" smtClean="0">
                                  <a:solidFill>
                                    <a:schemeClr val="lt1"/>
                                  </a:solidFill>
                                  <a:latin typeface="Cambria Math" panose="02040503050406030204" pitchFamily="18" charset="0"/>
                                  <a:sym typeface="Montserrat"/>
                                </a:rPr>
                                <m:t>)</m:t>
                              </m:r>
                              <m:r>
                                <a:rPr lang="fr-CH" b="1" i="1">
                                  <a:solidFill>
                                    <a:schemeClr val="bg1"/>
                                  </a:solidFill>
                                  <a:latin typeface="Cambria Math" panose="02040503050406030204" pitchFamily="18" charset="0"/>
                                  <a:ea typeface="Montserrat"/>
                                  <a:cs typeface="Montserrat"/>
                                  <a:sym typeface="Montserrat"/>
                                </a:rPr>
                                <m:t>∈</m:t>
                              </m:r>
                              <m:r>
                                <a:rPr lang="fr-CH" b="0" i="1" smtClean="0">
                                  <a:solidFill>
                                    <a:schemeClr val="bg1"/>
                                  </a:solidFill>
                                  <a:latin typeface="Cambria Math" panose="02040503050406030204" pitchFamily="18" charset="0"/>
                                  <a:ea typeface="Montserrat"/>
                                  <a:cs typeface="Montserrat"/>
                                  <a:sym typeface="Montserrat"/>
                                </a:rPr>
                                <m:t>𝑃</m:t>
                              </m:r>
                              <m:r>
                                <a:rPr lang="fr-CH" b="0" i="1" smtClean="0">
                                  <a:solidFill>
                                    <a:schemeClr val="bg1"/>
                                  </a:solidFill>
                                  <a:latin typeface="Cambria Math" panose="02040503050406030204" pitchFamily="18" charset="0"/>
                                  <a:ea typeface="Montserrat"/>
                                  <a:cs typeface="Montserrat"/>
                                  <a:sym typeface="Montserrat"/>
                                </a:rPr>
                                <m:t>′</m:t>
                              </m:r>
                            </m:sub>
                            <m:sup/>
                            <m:e>
                              <m:sSub>
                                <m:sSubPr>
                                  <m:ctrlPr>
                                    <a:rPr lang="fr-CH" b="0" i="1" smtClean="0">
                                      <a:solidFill>
                                        <a:schemeClr val="lt1"/>
                                      </a:solidFill>
                                      <a:latin typeface="Cambria Math" panose="02040503050406030204" pitchFamily="18" charset="0"/>
                                      <a:sym typeface="Montserrat"/>
                                    </a:rPr>
                                  </m:ctrlPr>
                                </m:sSubPr>
                                <m:e>
                                  <m:r>
                                    <a:rPr lang="fr-CH" b="0" i="1" smtClean="0">
                                      <a:solidFill>
                                        <a:schemeClr val="lt1"/>
                                      </a:solidFill>
                                      <a:latin typeface="Cambria Math" panose="02040503050406030204" pitchFamily="18" charset="0"/>
                                      <a:sym typeface="Montserrat"/>
                                    </a:rPr>
                                    <m:t>𝑥</m:t>
                                  </m:r>
                                </m:e>
                                <m:sub>
                                  <m:r>
                                    <a:rPr lang="fr-CH" b="0" i="1" smtClean="0">
                                      <a:solidFill>
                                        <a:schemeClr val="lt1"/>
                                      </a:solidFill>
                                      <a:latin typeface="Cambria Math" panose="02040503050406030204" pitchFamily="18" charset="0"/>
                                      <a:sym typeface="Montserrat"/>
                                    </a:rPr>
                                    <m:t>𝑑𝑟</m:t>
                                  </m:r>
                                </m:sub>
                              </m:sSub>
                            </m:e>
                          </m:nary>
                        </m:oMath>
                      </m:oMathPara>
                    </a14:m>
                    <a:endParaRPr sz="1100" dirty="0">
                      <a:solidFill>
                        <a:schemeClr val="lt1"/>
                      </a:solidFill>
                      <a:latin typeface="Montserrat"/>
                      <a:ea typeface="Montserrat"/>
                      <a:cs typeface="Montserrat"/>
                      <a:sym typeface="Montserrat"/>
                    </a:endParaRPr>
                  </a:p>
                </p:txBody>
              </p:sp>
            </mc:Choice>
            <mc:Fallback xmlns="">
              <p:sp>
                <p:nvSpPr>
                  <p:cNvPr id="360" name="Google Shape;360;p22"/>
                  <p:cNvSpPr txBox="1">
                    <a:spLocks noRot="1" noChangeAspect="1" noMove="1" noResize="1" noEditPoints="1" noAdjustHandles="1" noChangeArrowheads="1" noChangeShapeType="1" noTextEdit="1"/>
                  </p:cNvSpPr>
                  <p:nvPr/>
                </p:nvSpPr>
                <p:spPr>
                  <a:xfrm>
                    <a:off x="6506537" y="1807977"/>
                    <a:ext cx="4820794" cy="1935554"/>
                  </a:xfrm>
                  <a:prstGeom prst="rect">
                    <a:avLst/>
                  </a:prstGeom>
                  <a:blipFill>
                    <a:blip r:embed="rId4"/>
                    <a:stretch>
                      <a:fillRect l="-1011" t="-1577" b="-49527"/>
                    </a:stretch>
                  </a:blipFill>
                  <a:ln>
                    <a:noFill/>
                  </a:ln>
                </p:spPr>
                <p:txBody>
                  <a:bodyPr/>
                  <a:lstStyle/>
                  <a:p>
                    <a:r>
                      <a:rPr lang="en-GB">
                        <a:noFill/>
                      </a:rPr>
                      <a:t> </a:t>
                    </a:r>
                  </a:p>
                </p:txBody>
              </p:sp>
            </mc:Fallback>
          </mc:AlternateContent>
        </p:grpSp>
        <p:sp>
          <p:nvSpPr>
            <p:cNvPr id="361" name="Google Shape;361;p22"/>
            <p:cNvSpPr txBox="1"/>
            <p:nvPr/>
          </p:nvSpPr>
          <p:spPr>
            <a:xfrm>
              <a:off x="2681099" y="66881"/>
              <a:ext cx="8431144" cy="9694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700" b="1">
                  <a:solidFill>
                    <a:srgbClr val="006CE8"/>
                  </a:solidFill>
                  <a:latin typeface="Montserrat"/>
                  <a:ea typeface="Montserrat"/>
                  <a:cs typeface="Montserrat"/>
                  <a:sym typeface="Montserrat"/>
                </a:rPr>
                <a:t>Weighting </a:t>
              </a:r>
              <a:r>
                <a:rPr lang="en-US" sz="5700" b="1">
                  <a:solidFill>
                    <a:schemeClr val="tx1"/>
                  </a:solidFill>
                  <a:latin typeface="Montserrat"/>
                  <a:ea typeface="Montserrat"/>
                  <a:cs typeface="Montserrat"/>
                  <a:sym typeface="Montserrat"/>
                </a:rPr>
                <a:t>Strategies</a:t>
              </a:r>
              <a:endParaRPr sz="3500">
                <a:solidFill>
                  <a:schemeClr val="tx1"/>
                </a:solidFill>
              </a:endParaRPr>
            </a:p>
          </p:txBody>
        </p:sp>
      </p:grpSp>
      <p:sp>
        <p:nvSpPr>
          <p:cNvPr id="362" name="Google Shape;362;p22"/>
          <p:cNvSpPr txBox="1">
            <a:spLocks noGrp="1"/>
          </p:cNvSpPr>
          <p:nvPr>
            <p:ph type="sldNum" idx="12"/>
          </p:nvPr>
        </p:nvSpPr>
        <p:spPr>
          <a:xfrm>
            <a:off x="8664725" y="64008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11</a:t>
            </a:fld>
            <a:endParaRPr>
              <a:solidFill>
                <a:schemeClr val="lt1"/>
              </a:solidFill>
            </a:endParaRPr>
          </a:p>
        </p:txBody>
      </p:sp>
      <p:sp>
        <p:nvSpPr>
          <p:cNvPr id="363" name="Google Shape;363;p22"/>
          <p:cNvSpPr/>
          <p:nvPr/>
        </p:nvSpPr>
        <p:spPr>
          <a:xfrm>
            <a:off x="10965082" y="299237"/>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accent5">
              <a:lumMod val="60000"/>
              <a:lumOff val="40000"/>
            </a:schemeClr>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356;p22">
            <a:extLst>
              <a:ext uri="{FF2B5EF4-FFF2-40B4-BE49-F238E27FC236}">
                <a16:creationId xmlns:a16="http://schemas.microsoft.com/office/drawing/2014/main" id="{2C3DB389-A87E-3524-198D-57768E7ADE3B}"/>
              </a:ext>
            </a:extLst>
          </p:cNvPr>
          <p:cNvSpPr/>
          <p:nvPr/>
        </p:nvSpPr>
        <p:spPr>
          <a:xfrm>
            <a:off x="6175297" y="4192869"/>
            <a:ext cx="4791358" cy="2215852"/>
          </a:xfrm>
          <a:prstGeom prst="rect">
            <a:avLst/>
          </a:prstGeom>
          <a:solidFill>
            <a:schemeClr val="accent5">
              <a:lumMod val="60000"/>
              <a:lumOff val="40000"/>
            </a:schemeClr>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359;p22">
            <a:extLst>
              <a:ext uri="{FF2B5EF4-FFF2-40B4-BE49-F238E27FC236}">
                <a16:creationId xmlns:a16="http://schemas.microsoft.com/office/drawing/2014/main" id="{7D8DF213-089F-EDA6-C9F1-9FCB372F7315}"/>
              </a:ext>
            </a:extLst>
          </p:cNvPr>
          <p:cNvSpPr/>
          <p:nvPr/>
        </p:nvSpPr>
        <p:spPr>
          <a:xfrm>
            <a:off x="843765" y="4206256"/>
            <a:ext cx="5001998" cy="2215853"/>
          </a:xfrm>
          <a:prstGeom prst="rect">
            <a:avLst/>
          </a:prstGeom>
          <a:solidFill>
            <a:schemeClr val="accent2"/>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B176086A-2B4F-6073-EFF6-E2D9DED2F0BC}"/>
              </a:ext>
            </a:extLst>
          </p:cNvPr>
          <p:cNvSpPr txBox="1"/>
          <p:nvPr/>
        </p:nvSpPr>
        <p:spPr>
          <a:xfrm>
            <a:off x="1920048" y="1141319"/>
            <a:ext cx="8817007" cy="523220"/>
          </a:xfrm>
          <a:prstGeom prst="rect">
            <a:avLst/>
          </a:prstGeom>
          <a:solidFill>
            <a:srgbClr val="006CE8"/>
          </a:solidFill>
          <a:ln>
            <a:solidFill>
              <a:schemeClr val="tx1"/>
            </a:solidFill>
          </a:ln>
        </p:spPr>
        <p:txBody>
          <a:bodyPr wrap="square" rtlCol="0">
            <a:spAutoFit/>
          </a:bodyPr>
          <a:lstStyle/>
          <a:p>
            <a:pPr algn="ctr"/>
            <a:r>
              <a:rPr lang="en-GB" b="0" i="0" dirty="0">
                <a:solidFill>
                  <a:schemeClr val="bg1"/>
                </a:solidFill>
                <a:effectLst/>
                <a:latin typeface="Montserrat" panose="00000500000000000000" pitchFamily="2" charset="0"/>
              </a:rPr>
              <a:t>The weights are critical, so they have to be calculated in line with the ultimate objective. We can evaluate the impact of different weights, using 4 different weighting strategies:</a:t>
            </a:r>
          </a:p>
        </p:txBody>
      </p:sp>
      <mc:AlternateContent xmlns:mc="http://schemas.openxmlformats.org/markup-compatibility/2006" xmlns:a14="http://schemas.microsoft.com/office/drawing/2010/main">
        <mc:Choice Requires="a14">
          <p:sp>
            <p:nvSpPr>
              <p:cNvPr id="5" name="Google Shape;360;p22">
                <a:extLst>
                  <a:ext uri="{FF2B5EF4-FFF2-40B4-BE49-F238E27FC236}">
                    <a16:creationId xmlns:a16="http://schemas.microsoft.com/office/drawing/2014/main" id="{C25BFF15-0396-D6C1-604B-CF3F15E3E4D1}"/>
                  </a:ext>
                </a:extLst>
              </p:cNvPr>
              <p:cNvSpPr txBox="1"/>
              <p:nvPr/>
            </p:nvSpPr>
            <p:spPr>
              <a:xfrm>
                <a:off x="860576" y="4279219"/>
                <a:ext cx="4963575" cy="1982105"/>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fr-CH" sz="1600" b="1" dirty="0">
                    <a:solidFill>
                      <a:schemeClr val="lt1"/>
                    </a:solidFill>
                    <a:latin typeface="Montserrat"/>
                    <a:ea typeface="Montserrat"/>
                    <a:cs typeface="Montserrat"/>
                    <a:sym typeface="Montserrat"/>
                  </a:rPr>
                  <a:t>Maximizing total distance </a:t>
                </a:r>
                <a:r>
                  <a:rPr lang="fr-CH" sz="1600" b="1" dirty="0" err="1">
                    <a:solidFill>
                      <a:schemeClr val="lt1"/>
                    </a:solidFill>
                    <a:latin typeface="Montserrat"/>
                    <a:ea typeface="Montserrat"/>
                    <a:cs typeface="Montserrat"/>
                    <a:sym typeface="Montserrat"/>
                  </a:rPr>
                  <a:t>proximity</a:t>
                </a:r>
                <a:r>
                  <a:rPr lang="fr-CH" sz="1600" b="1" dirty="0">
                    <a:solidFill>
                      <a:schemeClr val="lt1"/>
                    </a:solidFill>
                    <a:latin typeface="Montserrat"/>
                    <a:ea typeface="Montserrat"/>
                    <a:cs typeface="Montserrat"/>
                    <a:sym typeface="Montserrat"/>
                  </a:rPr>
                  <a:t> index</a:t>
                </a:r>
              </a:p>
              <a:p>
                <a:pPr marL="0" marR="0" lvl="0" indent="0" rtl="0">
                  <a:spcBef>
                    <a:spcPts val="0"/>
                  </a:spcBef>
                  <a:spcAft>
                    <a:spcPts val="0"/>
                  </a:spcAft>
                  <a:buNone/>
                </a:pPr>
                <a:r>
                  <a:rPr lang="fr-CH" sz="1050" dirty="0">
                    <a:solidFill>
                      <a:schemeClr val="lt1"/>
                    </a:solidFill>
                    <a:latin typeface="Montserrat"/>
                    <a:ea typeface="Montserrat"/>
                    <a:cs typeface="Montserrat"/>
                    <a:sym typeface="Montserrat"/>
                  </a:rPr>
                  <a:t>Making an index </a:t>
                </a:r>
                <a:r>
                  <a:rPr lang="fr-CH" sz="1050" dirty="0" err="1">
                    <a:solidFill>
                      <a:schemeClr val="lt1"/>
                    </a:solidFill>
                    <a:latin typeface="Montserrat"/>
                    <a:ea typeface="Montserrat"/>
                    <a:cs typeface="Montserrat"/>
                    <a:sym typeface="Montserrat"/>
                  </a:rPr>
                  <a:t>focusing</a:t>
                </a:r>
                <a:r>
                  <a:rPr lang="fr-CH" sz="1050" dirty="0">
                    <a:solidFill>
                      <a:schemeClr val="lt1"/>
                    </a:solidFill>
                    <a:latin typeface="Montserrat"/>
                    <a:ea typeface="Montserrat"/>
                    <a:cs typeface="Montserrat"/>
                    <a:sym typeface="Montserrat"/>
                  </a:rPr>
                  <a:t> on </a:t>
                </a:r>
                <a:r>
                  <a:rPr lang="fr-CH" sz="1050" dirty="0" err="1">
                    <a:solidFill>
                      <a:schemeClr val="lt1"/>
                    </a:solidFill>
                    <a:latin typeface="Montserrat"/>
                    <a:ea typeface="Montserrat"/>
                    <a:cs typeface="Montserrat"/>
                    <a:sym typeface="Montserrat"/>
                  </a:rPr>
                  <a:t>length</a:t>
                </a:r>
                <a:r>
                  <a:rPr lang="fr-CH" sz="1050" dirty="0">
                    <a:solidFill>
                      <a:schemeClr val="lt1"/>
                    </a:solidFill>
                    <a:latin typeface="Montserrat"/>
                    <a:ea typeface="Montserrat"/>
                    <a:cs typeface="Montserrat"/>
                    <a:sym typeface="Montserrat"/>
                  </a:rPr>
                  <a:t> </a:t>
                </a:r>
                <a:r>
                  <a:rPr lang="fr-CH" sz="1050" dirty="0" err="1">
                    <a:solidFill>
                      <a:schemeClr val="lt1"/>
                    </a:solidFill>
                    <a:latin typeface="Montserrat"/>
                    <a:ea typeface="Montserrat"/>
                    <a:cs typeface="Montserrat"/>
                    <a:sym typeface="Montserrat"/>
                  </a:rPr>
                  <a:t>similarity</a:t>
                </a:r>
                <a:r>
                  <a:rPr lang="fr-CH" sz="1050" dirty="0">
                    <a:solidFill>
                      <a:schemeClr val="lt1"/>
                    </a:solidFill>
                    <a:latin typeface="Montserrat"/>
                    <a:ea typeface="Montserrat"/>
                    <a:cs typeface="Montserrat"/>
                    <a:sym typeface="Montserrat"/>
                  </a:rPr>
                  <a:t> of the 2 </a:t>
                </a:r>
                <a:r>
                  <a:rPr lang="fr-CH" sz="1050" dirty="0" err="1">
                    <a:solidFill>
                      <a:schemeClr val="lt1"/>
                    </a:solidFill>
                    <a:latin typeface="Montserrat"/>
                    <a:ea typeface="Montserrat"/>
                    <a:cs typeface="Montserrat"/>
                    <a:sym typeface="Montserrat"/>
                  </a:rPr>
                  <a:t>individual</a:t>
                </a:r>
                <a:r>
                  <a:rPr lang="fr-CH" sz="1050" dirty="0">
                    <a:solidFill>
                      <a:schemeClr val="lt1"/>
                    </a:solidFill>
                    <a:latin typeface="Montserrat"/>
                    <a:ea typeface="Montserrat"/>
                    <a:cs typeface="Montserrat"/>
                    <a:sym typeface="Montserrat"/>
                  </a:rPr>
                  <a:t> trips . The </a:t>
                </a:r>
                <a:r>
                  <a:rPr lang="fr-CH" sz="1050" dirty="0" err="1">
                    <a:solidFill>
                      <a:schemeClr val="lt1"/>
                    </a:solidFill>
                    <a:latin typeface="Montserrat"/>
                    <a:ea typeface="Montserrat"/>
                    <a:cs typeface="Montserrat"/>
                    <a:sym typeface="Montserrat"/>
                  </a:rPr>
                  <a:t>closer</a:t>
                </a:r>
                <a:r>
                  <a:rPr lang="fr-CH" sz="1050" dirty="0">
                    <a:solidFill>
                      <a:schemeClr val="lt1"/>
                    </a:solidFill>
                    <a:latin typeface="Montserrat"/>
                    <a:ea typeface="Montserrat"/>
                    <a:cs typeface="Montserrat"/>
                    <a:sym typeface="Montserrat"/>
                  </a:rPr>
                  <a:t> the trips, the </a:t>
                </a:r>
                <a:r>
                  <a:rPr lang="fr-CH" sz="1050" dirty="0" err="1">
                    <a:solidFill>
                      <a:schemeClr val="lt1"/>
                    </a:solidFill>
                    <a:latin typeface="Montserrat"/>
                    <a:ea typeface="Montserrat"/>
                    <a:cs typeface="Montserrat"/>
                    <a:sym typeface="Montserrat"/>
                  </a:rPr>
                  <a:t>higher</a:t>
                </a:r>
                <a:r>
                  <a:rPr lang="fr-CH" sz="1050" dirty="0">
                    <a:solidFill>
                      <a:schemeClr val="lt1"/>
                    </a:solidFill>
                    <a:latin typeface="Montserrat"/>
                    <a:ea typeface="Montserrat"/>
                    <a:cs typeface="Montserrat"/>
                    <a:sym typeface="Montserrat"/>
                  </a:rPr>
                  <a:t> the index value:</a:t>
                </a:r>
              </a:p>
              <a:p>
                <a:pPr lvl="0" algn="ctr"/>
                <a14:m>
                  <m:oMath xmlns:m="http://schemas.openxmlformats.org/officeDocument/2006/math">
                    <m:r>
                      <a:rPr lang="fr-CH" sz="1050" b="0" i="1" smtClean="0">
                        <a:solidFill>
                          <a:schemeClr val="lt1"/>
                        </a:solidFill>
                        <a:latin typeface="Cambria Math" panose="02040503050406030204" pitchFamily="18" charset="0"/>
                        <a:ea typeface="Montserrat"/>
                        <a:cs typeface="Montserrat"/>
                        <a:sym typeface="Montserrat"/>
                      </a:rPr>
                      <m:t>𝐷𝑃</m:t>
                    </m:r>
                    <m:d>
                      <m:dPr>
                        <m:ctrlPr>
                          <a:rPr lang="fr-CH" sz="1050" b="0" i="1" smtClean="0">
                            <a:solidFill>
                              <a:schemeClr val="lt1"/>
                            </a:solidFill>
                            <a:latin typeface="Cambria Math" panose="02040503050406030204" pitchFamily="18" charset="0"/>
                            <a:ea typeface="Montserrat"/>
                            <a:cs typeface="Montserrat"/>
                            <a:sym typeface="Montserrat"/>
                          </a:rPr>
                        </m:ctrlPr>
                      </m:dPr>
                      <m:e>
                        <m:r>
                          <a:rPr lang="fr-CH" sz="1050" b="0" i="1" smtClean="0">
                            <a:solidFill>
                              <a:schemeClr val="lt1"/>
                            </a:solidFill>
                            <a:latin typeface="Cambria Math" panose="02040503050406030204" pitchFamily="18" charset="0"/>
                            <a:ea typeface="Montserrat"/>
                            <a:cs typeface="Montserrat"/>
                            <a:sym typeface="Montserrat"/>
                          </a:rPr>
                          <m:t>𝑑</m:t>
                        </m:r>
                        <m:r>
                          <a:rPr lang="fr-CH" sz="1050" b="0" i="1" smtClean="0">
                            <a:solidFill>
                              <a:schemeClr val="lt1"/>
                            </a:solidFill>
                            <a:latin typeface="Cambria Math" panose="02040503050406030204" pitchFamily="18" charset="0"/>
                            <a:ea typeface="Montserrat"/>
                            <a:cs typeface="Montserrat"/>
                            <a:sym typeface="Montserrat"/>
                          </a:rPr>
                          <m:t>,</m:t>
                        </m:r>
                        <m:r>
                          <a:rPr lang="fr-CH" sz="1050" b="0" i="1" smtClean="0">
                            <a:solidFill>
                              <a:schemeClr val="lt1"/>
                            </a:solidFill>
                            <a:latin typeface="Cambria Math" panose="02040503050406030204" pitchFamily="18" charset="0"/>
                            <a:ea typeface="Montserrat"/>
                            <a:cs typeface="Montserrat"/>
                            <a:sym typeface="Montserrat"/>
                          </a:rPr>
                          <m:t>𝑟</m:t>
                        </m:r>
                      </m:e>
                    </m:d>
                    <m:r>
                      <a:rPr lang="fr-CH" sz="1050" b="0" i="1" smtClean="0">
                        <a:solidFill>
                          <a:schemeClr val="lt1"/>
                        </a:solidFill>
                        <a:latin typeface="Cambria Math" panose="02040503050406030204" pitchFamily="18" charset="0"/>
                        <a:ea typeface="Montserrat"/>
                        <a:cs typeface="Montserrat"/>
                        <a:sym typeface="Montserrat"/>
                      </a:rPr>
                      <m:t>=</m:t>
                    </m:r>
                    <m:r>
                      <m:rPr>
                        <m:sty m:val="p"/>
                      </m:rPr>
                      <a:rPr lang="fr-CH" sz="1050" b="0" i="0" smtClean="0">
                        <a:solidFill>
                          <a:schemeClr val="lt1"/>
                        </a:solidFill>
                        <a:latin typeface="Cambria Math" panose="02040503050406030204" pitchFamily="18" charset="0"/>
                        <a:ea typeface="Montserrat"/>
                        <a:cs typeface="Montserrat"/>
                        <a:sym typeface="Montserrat"/>
                      </a:rPr>
                      <m:t>min</m:t>
                    </m:r>
                    <m:r>
                      <a:rPr lang="fr-CH" sz="1050" b="0" i="1" smtClean="0">
                        <a:solidFill>
                          <a:schemeClr val="lt1"/>
                        </a:solidFill>
                        <a:latin typeface="Cambria Math" panose="02040503050406030204" pitchFamily="18" charset="0"/>
                        <a:ea typeface="Montserrat"/>
                        <a:cs typeface="Montserrat"/>
                        <a:sym typeface="Montserrat"/>
                      </a:rPr>
                      <m:t>⁡(</m:t>
                    </m:r>
                    <m:f>
                      <m:fPr>
                        <m:ctrlPr>
                          <a:rPr lang="fr-CH" sz="1050" b="0" i="1" smtClean="0">
                            <a:solidFill>
                              <a:schemeClr val="lt1"/>
                            </a:solidFill>
                            <a:latin typeface="Cambria Math" panose="02040503050406030204" pitchFamily="18" charset="0"/>
                            <a:sym typeface="Montserrat"/>
                          </a:rPr>
                        </m:ctrlPr>
                      </m:fPr>
                      <m:num>
                        <m:r>
                          <a:rPr lang="fr-CH" sz="1050" b="0" i="1" smtClean="0">
                            <a:solidFill>
                              <a:schemeClr val="lt1"/>
                            </a:solidFill>
                            <a:latin typeface="Cambria Math" panose="02040503050406030204" pitchFamily="18" charset="0"/>
                            <a:sym typeface="Montserrat"/>
                          </a:rPr>
                          <m:t>𝑆</m:t>
                        </m:r>
                        <m:d>
                          <m:dPr>
                            <m:ctrlPr>
                              <a:rPr lang="fr-CH" sz="1050" b="0" i="1" smtClean="0">
                                <a:solidFill>
                                  <a:schemeClr val="lt1"/>
                                </a:solidFill>
                                <a:latin typeface="Cambria Math" panose="02040503050406030204" pitchFamily="18" charset="0"/>
                                <a:sym typeface="Montserrat"/>
                              </a:rPr>
                            </m:ctrlPr>
                          </m:dPr>
                          <m:e>
                            <m:sSub>
                              <m:sSubPr>
                                <m:ctrlPr>
                                  <a:rPr lang="fr-CH" sz="1050" b="0" i="1" smtClean="0">
                                    <a:solidFill>
                                      <a:schemeClr val="lt1"/>
                                    </a:solidFill>
                                    <a:latin typeface="Cambria Math" panose="02040503050406030204" pitchFamily="18" charset="0"/>
                                    <a:sym typeface="Montserrat"/>
                                  </a:rPr>
                                </m:ctrlPr>
                              </m:sSubPr>
                              <m:e>
                                <m:r>
                                  <a:rPr lang="fr-CH" sz="1050" b="0" i="1" smtClean="0">
                                    <a:solidFill>
                                      <a:schemeClr val="lt1"/>
                                    </a:solidFill>
                                    <a:latin typeface="Cambria Math" panose="02040503050406030204" pitchFamily="18" charset="0"/>
                                    <a:ea typeface="Cambria Math" panose="02040503050406030204" pitchFamily="18" charset="0"/>
                                    <a:sym typeface="Montserrat"/>
                                  </a:rPr>
                                  <m:t>𝜔</m:t>
                                </m:r>
                              </m:e>
                              <m:sub>
                                <m:r>
                                  <a:rPr lang="fr-CH" sz="1050" b="0" i="1" smtClean="0">
                                    <a:solidFill>
                                      <a:schemeClr val="lt1"/>
                                    </a:solidFill>
                                    <a:latin typeface="Cambria Math" panose="02040503050406030204" pitchFamily="18" charset="0"/>
                                    <a:sym typeface="Montserrat"/>
                                  </a:rPr>
                                  <m:t>𝑑</m:t>
                                </m:r>
                              </m:sub>
                            </m:sSub>
                            <m:r>
                              <a:rPr lang="fr-CH" sz="1050" b="0" i="1" smtClean="0">
                                <a:solidFill>
                                  <a:schemeClr val="lt1"/>
                                </a:solidFill>
                                <a:latin typeface="Cambria Math" panose="02040503050406030204" pitchFamily="18" charset="0"/>
                                <a:sym typeface="Montserrat"/>
                              </a:rPr>
                              <m:t>,</m:t>
                            </m:r>
                            <m:sSub>
                              <m:sSubPr>
                                <m:ctrlPr>
                                  <a:rPr lang="fr-CH" sz="1050" b="0" i="1" smtClean="0">
                                    <a:solidFill>
                                      <a:schemeClr val="lt1"/>
                                    </a:solidFill>
                                    <a:latin typeface="Cambria Math" panose="02040503050406030204" pitchFamily="18" charset="0"/>
                                    <a:sym typeface="Montserrat"/>
                                  </a:rPr>
                                </m:ctrlPr>
                              </m:sSubPr>
                              <m:e>
                                <m:r>
                                  <a:rPr lang="fr-CH" sz="1050" b="0" i="1" smtClean="0">
                                    <a:solidFill>
                                      <a:schemeClr val="lt1"/>
                                    </a:solidFill>
                                    <a:latin typeface="Cambria Math" panose="02040503050406030204" pitchFamily="18" charset="0"/>
                                    <a:ea typeface="Cambria Math" panose="02040503050406030204" pitchFamily="18" charset="0"/>
                                    <a:sym typeface="Montserrat"/>
                                  </a:rPr>
                                  <m:t>𝛿</m:t>
                                </m:r>
                              </m:e>
                              <m:sub>
                                <m:r>
                                  <a:rPr lang="fr-CH" sz="1050" b="0" i="1" smtClean="0">
                                    <a:solidFill>
                                      <a:schemeClr val="lt1"/>
                                    </a:solidFill>
                                    <a:latin typeface="Cambria Math" panose="02040503050406030204" pitchFamily="18" charset="0"/>
                                    <a:sym typeface="Montserrat"/>
                                  </a:rPr>
                                  <m:t>𝑑</m:t>
                                </m:r>
                              </m:sub>
                            </m:sSub>
                          </m:e>
                        </m:d>
                      </m:num>
                      <m:den>
                        <m:r>
                          <a:rPr lang="fr-CH" sz="1050" b="0" i="1" smtClean="0">
                            <a:solidFill>
                              <a:schemeClr val="lt1"/>
                            </a:solidFill>
                            <a:latin typeface="Cambria Math" panose="02040503050406030204" pitchFamily="18" charset="0"/>
                            <a:sym typeface="Montserrat"/>
                          </a:rPr>
                          <m:t>𝑆</m:t>
                        </m:r>
                        <m:d>
                          <m:dPr>
                            <m:ctrlPr>
                              <a:rPr lang="fr-CH" sz="1050" b="0" i="1" smtClean="0">
                                <a:solidFill>
                                  <a:schemeClr val="lt1"/>
                                </a:solidFill>
                                <a:latin typeface="Cambria Math" panose="02040503050406030204" pitchFamily="18" charset="0"/>
                                <a:sym typeface="Montserrat"/>
                              </a:rPr>
                            </m:ctrlPr>
                          </m:dPr>
                          <m:e>
                            <m:sSub>
                              <m:sSubPr>
                                <m:ctrlPr>
                                  <a:rPr lang="fr-CH" sz="1050" b="0" i="1" smtClean="0">
                                    <a:solidFill>
                                      <a:schemeClr val="lt1"/>
                                    </a:solidFill>
                                    <a:latin typeface="Cambria Math" panose="02040503050406030204" pitchFamily="18" charset="0"/>
                                    <a:sym typeface="Montserrat"/>
                                  </a:rPr>
                                </m:ctrlPr>
                              </m:sSubPr>
                              <m:e>
                                <m:r>
                                  <a:rPr lang="fr-CH" sz="1050" b="0" i="1" smtClean="0">
                                    <a:solidFill>
                                      <a:schemeClr val="lt1"/>
                                    </a:solidFill>
                                    <a:latin typeface="Cambria Math" panose="02040503050406030204" pitchFamily="18" charset="0"/>
                                    <a:ea typeface="Cambria Math" panose="02040503050406030204" pitchFamily="18" charset="0"/>
                                    <a:sym typeface="Montserrat"/>
                                  </a:rPr>
                                  <m:t>𝜔</m:t>
                                </m:r>
                              </m:e>
                              <m:sub>
                                <m:r>
                                  <a:rPr lang="fr-CH" sz="1050" b="0" i="1" smtClean="0">
                                    <a:solidFill>
                                      <a:schemeClr val="lt1"/>
                                    </a:solidFill>
                                    <a:latin typeface="Cambria Math" panose="02040503050406030204" pitchFamily="18" charset="0"/>
                                    <a:sym typeface="Montserrat"/>
                                  </a:rPr>
                                  <m:t>𝑟</m:t>
                                </m:r>
                              </m:sub>
                            </m:sSub>
                            <m:r>
                              <a:rPr lang="fr-CH" sz="1050" b="0" i="1" smtClean="0">
                                <a:solidFill>
                                  <a:schemeClr val="lt1"/>
                                </a:solidFill>
                                <a:latin typeface="Cambria Math" panose="02040503050406030204" pitchFamily="18" charset="0"/>
                                <a:sym typeface="Montserrat"/>
                              </a:rPr>
                              <m:t>,</m:t>
                            </m:r>
                            <m:sSub>
                              <m:sSubPr>
                                <m:ctrlPr>
                                  <a:rPr lang="fr-CH" sz="1050" b="0" i="1" smtClean="0">
                                    <a:solidFill>
                                      <a:schemeClr val="lt1"/>
                                    </a:solidFill>
                                    <a:latin typeface="Cambria Math" panose="02040503050406030204" pitchFamily="18" charset="0"/>
                                    <a:sym typeface="Montserrat"/>
                                  </a:rPr>
                                </m:ctrlPr>
                              </m:sSubPr>
                              <m:e>
                                <m:r>
                                  <a:rPr lang="fr-CH" sz="1050" b="0" i="1" smtClean="0">
                                    <a:solidFill>
                                      <a:schemeClr val="lt1"/>
                                    </a:solidFill>
                                    <a:latin typeface="Cambria Math" panose="02040503050406030204" pitchFamily="18" charset="0"/>
                                    <a:ea typeface="Cambria Math" panose="02040503050406030204" pitchFamily="18" charset="0"/>
                                    <a:sym typeface="Montserrat"/>
                                  </a:rPr>
                                  <m:t>𝛿</m:t>
                                </m:r>
                              </m:e>
                              <m:sub>
                                <m:r>
                                  <a:rPr lang="fr-CH" sz="1050" b="0" i="1" smtClean="0">
                                    <a:solidFill>
                                      <a:schemeClr val="lt1"/>
                                    </a:solidFill>
                                    <a:latin typeface="Cambria Math" panose="02040503050406030204" pitchFamily="18" charset="0"/>
                                    <a:sym typeface="Montserrat"/>
                                  </a:rPr>
                                  <m:t>𝑟</m:t>
                                </m:r>
                              </m:sub>
                            </m:sSub>
                          </m:e>
                        </m:d>
                      </m:den>
                    </m:f>
                    <m:r>
                      <a:rPr lang="fr-CH" sz="1050" b="0" i="1" smtClean="0">
                        <a:solidFill>
                          <a:schemeClr val="lt1"/>
                        </a:solidFill>
                        <a:latin typeface="Cambria Math" panose="02040503050406030204" pitchFamily="18" charset="0"/>
                        <a:sym typeface="Montserrat"/>
                      </a:rPr>
                      <m:t>,</m:t>
                    </m:r>
                  </m:oMath>
                </a14:m>
                <a:r>
                  <a:rPr lang="fr-CH" sz="1050" dirty="0">
                    <a:solidFill>
                      <a:schemeClr val="lt1"/>
                    </a:solidFill>
                    <a:sym typeface="Montserrat"/>
                  </a:rPr>
                  <a:t> </a:t>
                </a:r>
                <a14:m>
                  <m:oMath xmlns:m="http://schemas.openxmlformats.org/officeDocument/2006/math">
                    <m:f>
                      <m:fPr>
                        <m:ctrlPr>
                          <a:rPr lang="fr-CH" sz="1050" i="1">
                            <a:solidFill>
                              <a:schemeClr val="lt1"/>
                            </a:solidFill>
                            <a:latin typeface="Cambria Math" panose="02040503050406030204" pitchFamily="18" charset="0"/>
                            <a:sym typeface="Montserrat"/>
                          </a:rPr>
                        </m:ctrlPr>
                      </m:fPr>
                      <m:num>
                        <m:r>
                          <a:rPr lang="fr-CH" sz="1050" i="1">
                            <a:solidFill>
                              <a:schemeClr val="lt1"/>
                            </a:solidFill>
                            <a:latin typeface="Cambria Math" panose="02040503050406030204" pitchFamily="18" charset="0"/>
                            <a:sym typeface="Montserrat"/>
                          </a:rPr>
                          <m:t>𝑆</m:t>
                        </m:r>
                        <m:d>
                          <m:dPr>
                            <m:ctrlPr>
                              <a:rPr lang="fr-CH" sz="1050" i="1">
                                <a:solidFill>
                                  <a:schemeClr val="lt1"/>
                                </a:solidFill>
                                <a:latin typeface="Cambria Math" panose="02040503050406030204" pitchFamily="18" charset="0"/>
                                <a:sym typeface="Montserrat"/>
                              </a:rPr>
                            </m:ctrlPr>
                          </m:dPr>
                          <m:e>
                            <m:sSub>
                              <m:sSubPr>
                                <m:ctrlPr>
                                  <a:rPr lang="fr-CH" sz="1050" i="1">
                                    <a:solidFill>
                                      <a:schemeClr val="lt1"/>
                                    </a:solidFill>
                                    <a:latin typeface="Cambria Math" panose="02040503050406030204" pitchFamily="18" charset="0"/>
                                    <a:sym typeface="Montserrat"/>
                                  </a:rPr>
                                </m:ctrlPr>
                              </m:sSubPr>
                              <m:e>
                                <m:r>
                                  <a:rPr lang="fr-CH" sz="1050" i="1">
                                    <a:solidFill>
                                      <a:schemeClr val="lt1"/>
                                    </a:solidFill>
                                    <a:latin typeface="Cambria Math" panose="02040503050406030204" pitchFamily="18" charset="0"/>
                                    <a:ea typeface="Cambria Math" panose="02040503050406030204" pitchFamily="18" charset="0"/>
                                    <a:sym typeface="Montserrat"/>
                                  </a:rPr>
                                  <m:t>𝜔</m:t>
                                </m:r>
                              </m:e>
                              <m:sub>
                                <m:r>
                                  <a:rPr lang="fr-CH" sz="1050" b="0" i="1" smtClean="0">
                                    <a:solidFill>
                                      <a:schemeClr val="lt1"/>
                                    </a:solidFill>
                                    <a:latin typeface="Cambria Math" panose="02040503050406030204" pitchFamily="18" charset="0"/>
                                    <a:ea typeface="Cambria Math" panose="02040503050406030204" pitchFamily="18" charset="0"/>
                                    <a:sym typeface="Montserrat"/>
                                  </a:rPr>
                                  <m:t>𝑟</m:t>
                                </m:r>
                              </m:sub>
                            </m:sSub>
                            <m:r>
                              <a:rPr lang="fr-CH" sz="1050" i="1">
                                <a:solidFill>
                                  <a:schemeClr val="lt1"/>
                                </a:solidFill>
                                <a:latin typeface="Cambria Math" panose="02040503050406030204" pitchFamily="18" charset="0"/>
                                <a:sym typeface="Montserrat"/>
                              </a:rPr>
                              <m:t>,</m:t>
                            </m:r>
                            <m:sSub>
                              <m:sSubPr>
                                <m:ctrlPr>
                                  <a:rPr lang="fr-CH" sz="1050" i="1">
                                    <a:solidFill>
                                      <a:schemeClr val="lt1"/>
                                    </a:solidFill>
                                    <a:latin typeface="Cambria Math" panose="02040503050406030204" pitchFamily="18" charset="0"/>
                                    <a:sym typeface="Montserrat"/>
                                  </a:rPr>
                                </m:ctrlPr>
                              </m:sSubPr>
                              <m:e>
                                <m:r>
                                  <a:rPr lang="fr-CH" sz="1050" i="1">
                                    <a:solidFill>
                                      <a:schemeClr val="lt1"/>
                                    </a:solidFill>
                                    <a:latin typeface="Cambria Math" panose="02040503050406030204" pitchFamily="18" charset="0"/>
                                    <a:ea typeface="Cambria Math" panose="02040503050406030204" pitchFamily="18" charset="0"/>
                                    <a:sym typeface="Montserrat"/>
                                  </a:rPr>
                                  <m:t>𝛿</m:t>
                                </m:r>
                              </m:e>
                              <m:sub>
                                <m:r>
                                  <a:rPr lang="fr-CH" sz="1050" b="0" i="1" smtClean="0">
                                    <a:solidFill>
                                      <a:schemeClr val="lt1"/>
                                    </a:solidFill>
                                    <a:latin typeface="Cambria Math" panose="02040503050406030204" pitchFamily="18" charset="0"/>
                                    <a:ea typeface="Cambria Math" panose="02040503050406030204" pitchFamily="18" charset="0"/>
                                    <a:sym typeface="Montserrat"/>
                                  </a:rPr>
                                  <m:t>𝑟</m:t>
                                </m:r>
                              </m:sub>
                            </m:sSub>
                          </m:e>
                        </m:d>
                      </m:num>
                      <m:den>
                        <m:r>
                          <a:rPr lang="fr-CH" sz="1050" i="1">
                            <a:solidFill>
                              <a:schemeClr val="lt1"/>
                            </a:solidFill>
                            <a:latin typeface="Cambria Math" panose="02040503050406030204" pitchFamily="18" charset="0"/>
                            <a:sym typeface="Montserrat"/>
                          </a:rPr>
                          <m:t>𝑆</m:t>
                        </m:r>
                        <m:d>
                          <m:dPr>
                            <m:ctrlPr>
                              <a:rPr lang="fr-CH" sz="1050" i="1">
                                <a:solidFill>
                                  <a:schemeClr val="lt1"/>
                                </a:solidFill>
                                <a:latin typeface="Cambria Math" panose="02040503050406030204" pitchFamily="18" charset="0"/>
                                <a:sym typeface="Montserrat"/>
                              </a:rPr>
                            </m:ctrlPr>
                          </m:dPr>
                          <m:e>
                            <m:sSub>
                              <m:sSubPr>
                                <m:ctrlPr>
                                  <a:rPr lang="fr-CH" sz="1050" i="1" smtClean="0">
                                    <a:solidFill>
                                      <a:schemeClr val="lt1"/>
                                    </a:solidFill>
                                    <a:latin typeface="Cambria Math" panose="02040503050406030204" pitchFamily="18" charset="0"/>
                                    <a:sym typeface="Montserrat"/>
                                  </a:rPr>
                                </m:ctrlPr>
                              </m:sSubPr>
                              <m:e>
                                <m:r>
                                  <a:rPr lang="fr-CH" sz="1050" i="1">
                                    <a:solidFill>
                                      <a:schemeClr val="lt1"/>
                                    </a:solidFill>
                                    <a:latin typeface="Cambria Math" panose="02040503050406030204" pitchFamily="18" charset="0"/>
                                    <a:ea typeface="Cambria Math" panose="02040503050406030204" pitchFamily="18" charset="0"/>
                                    <a:sym typeface="Montserrat"/>
                                  </a:rPr>
                                  <m:t>𝜔</m:t>
                                </m:r>
                              </m:e>
                              <m:sub>
                                <m:r>
                                  <a:rPr lang="fr-CH" sz="1050" b="0" i="1" smtClean="0">
                                    <a:solidFill>
                                      <a:schemeClr val="lt1"/>
                                    </a:solidFill>
                                    <a:latin typeface="Cambria Math" panose="02040503050406030204" pitchFamily="18" charset="0"/>
                                    <a:ea typeface="Cambria Math" panose="02040503050406030204" pitchFamily="18" charset="0"/>
                                    <a:sym typeface="Montserrat"/>
                                  </a:rPr>
                                  <m:t>𝑑</m:t>
                                </m:r>
                              </m:sub>
                            </m:sSub>
                            <m:r>
                              <a:rPr lang="fr-CH" sz="1050" i="1">
                                <a:solidFill>
                                  <a:schemeClr val="lt1"/>
                                </a:solidFill>
                                <a:latin typeface="Cambria Math" panose="02040503050406030204" pitchFamily="18" charset="0"/>
                                <a:sym typeface="Montserrat"/>
                              </a:rPr>
                              <m:t>,</m:t>
                            </m:r>
                            <m:sSub>
                              <m:sSubPr>
                                <m:ctrlPr>
                                  <a:rPr lang="fr-CH" sz="1050" i="1">
                                    <a:solidFill>
                                      <a:schemeClr val="lt1"/>
                                    </a:solidFill>
                                    <a:latin typeface="Cambria Math" panose="02040503050406030204" pitchFamily="18" charset="0"/>
                                    <a:sym typeface="Montserrat"/>
                                  </a:rPr>
                                </m:ctrlPr>
                              </m:sSubPr>
                              <m:e>
                                <m:r>
                                  <a:rPr lang="fr-CH" sz="1050" i="1">
                                    <a:solidFill>
                                      <a:schemeClr val="lt1"/>
                                    </a:solidFill>
                                    <a:latin typeface="Cambria Math" panose="02040503050406030204" pitchFamily="18" charset="0"/>
                                    <a:ea typeface="Cambria Math" panose="02040503050406030204" pitchFamily="18" charset="0"/>
                                    <a:sym typeface="Montserrat"/>
                                  </a:rPr>
                                  <m:t>𝛿</m:t>
                                </m:r>
                              </m:e>
                              <m:sub>
                                <m:r>
                                  <a:rPr lang="fr-CH" sz="1050" b="0" i="1" smtClean="0">
                                    <a:solidFill>
                                      <a:schemeClr val="lt1"/>
                                    </a:solidFill>
                                    <a:latin typeface="Cambria Math" panose="02040503050406030204" pitchFamily="18" charset="0"/>
                                    <a:ea typeface="Cambria Math" panose="02040503050406030204" pitchFamily="18" charset="0"/>
                                    <a:sym typeface="Montserrat"/>
                                  </a:rPr>
                                  <m:t>𝑑</m:t>
                                </m:r>
                              </m:sub>
                            </m:sSub>
                          </m:e>
                        </m:d>
                      </m:den>
                    </m:f>
                  </m:oMath>
                </a14:m>
                <a:r>
                  <a:rPr lang="fr-CH" sz="1050" dirty="0">
                    <a:solidFill>
                      <a:schemeClr val="lt1"/>
                    </a:solidFill>
                    <a:latin typeface="Montserrat"/>
                    <a:ea typeface="Montserrat"/>
                    <a:cs typeface="Montserrat"/>
                    <a:sym typeface="Montserrat"/>
                  </a:rPr>
                  <a:t>)</a:t>
                </a:r>
              </a:p>
              <a:p>
                <a:pPr lvl="0"/>
                <a:r>
                  <a:rPr lang="fr-CH" sz="1050" dirty="0">
                    <a:solidFill>
                      <a:schemeClr val="lt1"/>
                    </a:solidFill>
                    <a:latin typeface="Montserrat"/>
                    <a:ea typeface="Montserrat"/>
                    <a:cs typeface="Montserrat"/>
                    <a:sym typeface="Montserrat"/>
                  </a:rPr>
                  <a:t>We </a:t>
                </a:r>
                <a:r>
                  <a:rPr lang="fr-CH" sz="1050" dirty="0" err="1">
                    <a:solidFill>
                      <a:schemeClr val="lt1"/>
                    </a:solidFill>
                    <a:latin typeface="Montserrat"/>
                    <a:ea typeface="Montserrat"/>
                    <a:cs typeface="Montserrat"/>
                    <a:sym typeface="Montserrat"/>
                  </a:rPr>
                  <a:t>get</a:t>
                </a:r>
                <a:r>
                  <a:rPr lang="fr-CH" sz="1050" dirty="0">
                    <a:solidFill>
                      <a:schemeClr val="lt1"/>
                    </a:solidFill>
                    <a:latin typeface="Montserrat"/>
                    <a:ea typeface="Montserrat"/>
                    <a:cs typeface="Montserrat"/>
                    <a:sym typeface="Montserrat"/>
                  </a:rPr>
                  <a:t> a value </a:t>
                </a:r>
                <a:r>
                  <a:rPr lang="fr-CH" sz="1050" dirty="0" err="1">
                    <a:solidFill>
                      <a:schemeClr val="lt1"/>
                    </a:solidFill>
                    <a:latin typeface="Montserrat"/>
                    <a:ea typeface="Montserrat"/>
                    <a:cs typeface="Montserrat"/>
                    <a:sym typeface="Montserrat"/>
                  </a:rPr>
                  <a:t>between</a:t>
                </a:r>
                <a:r>
                  <a:rPr lang="fr-CH" sz="1050" dirty="0">
                    <a:solidFill>
                      <a:schemeClr val="lt1"/>
                    </a:solidFill>
                    <a:latin typeface="Montserrat"/>
                    <a:ea typeface="Montserrat"/>
                    <a:cs typeface="Montserrat"/>
                    <a:sym typeface="Montserrat"/>
                  </a:rPr>
                  <a:t> 0 and 1, the latter </a:t>
                </a:r>
                <a:r>
                  <a:rPr lang="fr-CH" sz="1050" dirty="0" err="1">
                    <a:solidFill>
                      <a:schemeClr val="lt1"/>
                    </a:solidFill>
                    <a:latin typeface="Montserrat"/>
                    <a:ea typeface="Montserrat"/>
                    <a:cs typeface="Montserrat"/>
                    <a:sym typeface="Montserrat"/>
                  </a:rPr>
                  <a:t>meaning</a:t>
                </a:r>
                <a:r>
                  <a:rPr lang="fr-CH" sz="1050" dirty="0">
                    <a:solidFill>
                      <a:schemeClr val="lt1"/>
                    </a:solidFill>
                    <a:latin typeface="Montserrat"/>
                    <a:ea typeface="Montserrat"/>
                    <a:cs typeface="Montserrat"/>
                    <a:sym typeface="Montserrat"/>
                  </a:rPr>
                  <a:t> </a:t>
                </a:r>
                <a:r>
                  <a:rPr lang="fr-CH" sz="1050" dirty="0" err="1">
                    <a:solidFill>
                      <a:schemeClr val="lt1"/>
                    </a:solidFill>
                    <a:latin typeface="Montserrat"/>
                    <a:ea typeface="Montserrat"/>
                    <a:cs typeface="Montserrat"/>
                    <a:sym typeface="Montserrat"/>
                  </a:rPr>
                  <a:t>that</a:t>
                </a:r>
                <a:r>
                  <a:rPr lang="fr-CH" sz="1050" dirty="0">
                    <a:solidFill>
                      <a:schemeClr val="lt1"/>
                    </a:solidFill>
                    <a:latin typeface="Montserrat"/>
                    <a:ea typeface="Montserrat"/>
                    <a:cs typeface="Montserrat"/>
                    <a:sym typeface="Montserrat"/>
                  </a:rPr>
                  <a:t> a pair </a:t>
                </a:r>
                <a:r>
                  <a:rPr lang="fr-CH" sz="1050" dirty="0" err="1">
                    <a:solidFill>
                      <a:schemeClr val="lt1"/>
                    </a:solidFill>
                    <a:latin typeface="Montserrat"/>
                    <a:ea typeface="Montserrat"/>
                    <a:cs typeface="Montserrat"/>
                    <a:sym typeface="Montserrat"/>
                  </a:rPr>
                  <a:t>is</a:t>
                </a:r>
                <a:r>
                  <a:rPr lang="fr-CH" sz="1050" dirty="0">
                    <a:solidFill>
                      <a:schemeClr val="lt1"/>
                    </a:solidFill>
                    <a:latin typeface="Montserrat"/>
                    <a:ea typeface="Montserrat"/>
                    <a:cs typeface="Montserrat"/>
                    <a:sym typeface="Montserrat"/>
                  </a:rPr>
                  <a:t> a good match if </a:t>
                </a:r>
                <a:r>
                  <a:rPr lang="fr-CH" sz="1050" dirty="0" err="1">
                    <a:solidFill>
                      <a:schemeClr val="lt1"/>
                    </a:solidFill>
                    <a:latin typeface="Montserrat"/>
                    <a:ea typeface="Montserrat"/>
                    <a:cs typeface="Montserrat"/>
                    <a:sym typeface="Montserrat"/>
                  </a:rPr>
                  <a:t>they</a:t>
                </a:r>
                <a:r>
                  <a:rPr lang="fr-CH" sz="1050" dirty="0">
                    <a:solidFill>
                      <a:schemeClr val="lt1"/>
                    </a:solidFill>
                    <a:latin typeface="Montserrat"/>
                    <a:ea typeface="Montserrat"/>
                    <a:cs typeface="Montserrat"/>
                    <a:sym typeface="Montserrat"/>
                  </a:rPr>
                  <a:t> are </a:t>
                </a:r>
                <a:r>
                  <a:rPr lang="fr-CH" sz="1050" dirty="0" err="1">
                    <a:solidFill>
                      <a:schemeClr val="lt1"/>
                    </a:solidFill>
                    <a:latin typeface="Montserrat"/>
                    <a:ea typeface="Montserrat"/>
                    <a:cs typeface="Montserrat"/>
                    <a:sym typeface="Montserrat"/>
                  </a:rPr>
                  <a:t>already</a:t>
                </a:r>
                <a:r>
                  <a:rPr lang="fr-CH" sz="1050" dirty="0">
                    <a:solidFill>
                      <a:schemeClr val="lt1"/>
                    </a:solidFill>
                    <a:latin typeface="Montserrat"/>
                    <a:ea typeface="Montserrat"/>
                    <a:cs typeface="Montserrat"/>
                    <a:sym typeface="Montserrat"/>
                  </a:rPr>
                  <a:t> close in </a:t>
                </a:r>
                <a:r>
                  <a:rPr lang="fr-CH" sz="1050" dirty="0" err="1">
                    <a:solidFill>
                      <a:schemeClr val="lt1"/>
                    </a:solidFill>
                    <a:latin typeface="Montserrat"/>
                    <a:ea typeface="Montserrat"/>
                    <a:cs typeface="Montserrat"/>
                    <a:sym typeface="Montserrat"/>
                  </a:rPr>
                  <a:t>proximity</a:t>
                </a:r>
                <a:r>
                  <a:rPr lang="fr-CH" sz="1050" dirty="0">
                    <a:solidFill>
                      <a:schemeClr val="lt1"/>
                    </a:solidFill>
                    <a:latin typeface="Montserrat"/>
                    <a:ea typeface="Montserrat"/>
                    <a:cs typeface="Montserrat"/>
                    <a:sym typeface="Montserrat"/>
                  </a:rPr>
                  <a:t>.. </a:t>
                </a:r>
              </a:p>
              <a:p>
                <a:pPr lvl="0" algn="ctr"/>
                <a14:m>
                  <m:oMathPara xmlns:m="http://schemas.openxmlformats.org/officeDocument/2006/math">
                    <m:oMathParaPr>
                      <m:jc m:val="centerGroup"/>
                    </m:oMathParaPr>
                    <m:oMath xmlns:m="http://schemas.openxmlformats.org/officeDocument/2006/math">
                      <m:r>
                        <a:rPr lang="fr-CH" sz="1050" b="0" i="1" smtClean="0">
                          <a:solidFill>
                            <a:schemeClr val="lt1"/>
                          </a:solidFill>
                          <a:latin typeface="Cambria Math" panose="02040503050406030204" pitchFamily="18" charset="0"/>
                          <a:ea typeface="Montserrat"/>
                          <a:cs typeface="Montserrat"/>
                          <a:sym typeface="Montserrat"/>
                        </a:rPr>
                        <m:t>𝑚𝑎𝑥</m:t>
                      </m:r>
                      <m:nary>
                        <m:naryPr>
                          <m:chr m:val="∑"/>
                          <m:supHide m:val="on"/>
                          <m:ctrlPr>
                            <a:rPr lang="fr-CH" sz="1050" b="0" i="1" smtClean="0">
                              <a:solidFill>
                                <a:schemeClr val="lt1"/>
                              </a:solidFill>
                              <a:latin typeface="Cambria Math" panose="02040503050406030204" pitchFamily="18" charset="0"/>
                              <a:sym typeface="Montserrat"/>
                            </a:rPr>
                          </m:ctrlPr>
                        </m:naryPr>
                        <m:sub>
                          <m:r>
                            <m:rPr>
                              <m:brk m:alnAt="7"/>
                            </m:rPr>
                            <a:rPr lang="fr-CH" sz="1050" i="1">
                              <a:solidFill>
                                <a:schemeClr val="lt1"/>
                              </a:solidFill>
                              <a:latin typeface="Cambria Math" panose="02040503050406030204" pitchFamily="18" charset="0"/>
                              <a:sym typeface="Montserrat"/>
                            </a:rPr>
                            <m:t>(</m:t>
                          </m:r>
                          <m:r>
                            <a:rPr lang="fr-CH" sz="1050" i="1">
                              <a:solidFill>
                                <a:schemeClr val="lt1"/>
                              </a:solidFill>
                              <a:latin typeface="Cambria Math" panose="02040503050406030204" pitchFamily="18" charset="0"/>
                              <a:sym typeface="Montserrat"/>
                            </a:rPr>
                            <m:t>𝑑</m:t>
                          </m:r>
                          <m:r>
                            <a:rPr lang="fr-CH" sz="1050" i="1">
                              <a:solidFill>
                                <a:schemeClr val="lt1"/>
                              </a:solidFill>
                              <a:latin typeface="Cambria Math" panose="02040503050406030204" pitchFamily="18" charset="0"/>
                              <a:sym typeface="Montserrat"/>
                            </a:rPr>
                            <m:t>,</m:t>
                          </m:r>
                          <m:r>
                            <a:rPr lang="fr-CH" sz="1050" i="1">
                              <a:solidFill>
                                <a:schemeClr val="lt1"/>
                              </a:solidFill>
                              <a:latin typeface="Cambria Math" panose="02040503050406030204" pitchFamily="18" charset="0"/>
                              <a:sym typeface="Montserrat"/>
                            </a:rPr>
                            <m:t>𝑟</m:t>
                          </m:r>
                          <m:r>
                            <a:rPr lang="fr-CH" sz="1050" i="1">
                              <a:solidFill>
                                <a:schemeClr val="lt1"/>
                              </a:solidFill>
                              <a:latin typeface="Cambria Math" panose="02040503050406030204" pitchFamily="18" charset="0"/>
                              <a:sym typeface="Montserrat"/>
                            </a:rPr>
                            <m:t>)∈</m:t>
                          </m:r>
                          <m:r>
                            <a:rPr lang="fr-CH" sz="1050" b="0" i="1" smtClean="0">
                              <a:solidFill>
                                <a:schemeClr val="lt1"/>
                              </a:solidFill>
                              <a:latin typeface="Cambria Math" panose="02040503050406030204" pitchFamily="18" charset="0"/>
                              <a:sym typeface="Montserrat"/>
                            </a:rPr>
                            <m:t>𝑃</m:t>
                          </m:r>
                          <m:r>
                            <m:rPr>
                              <m:brk m:alnAt="7"/>
                            </m:rPr>
                            <a:rPr lang="fr-CH" sz="1050" b="0" i="1" smtClean="0">
                              <a:solidFill>
                                <a:schemeClr val="lt1"/>
                              </a:solidFill>
                              <a:latin typeface="Cambria Math" panose="02040503050406030204" pitchFamily="18" charset="0"/>
                              <a:sym typeface="Montserrat"/>
                            </a:rPr>
                            <m:t>′</m:t>
                          </m:r>
                        </m:sub>
                        <m:sup/>
                        <m:e>
                          <m:r>
                            <a:rPr lang="fr-CH" sz="1050" b="0" i="1" smtClean="0">
                              <a:solidFill>
                                <a:schemeClr val="lt1"/>
                              </a:solidFill>
                              <a:latin typeface="Cambria Math" panose="02040503050406030204" pitchFamily="18" charset="0"/>
                              <a:sym typeface="Montserrat"/>
                            </a:rPr>
                            <m:t>𝐷𝑃</m:t>
                          </m:r>
                          <m:d>
                            <m:dPr>
                              <m:ctrlPr>
                                <a:rPr lang="fr-CH" sz="1050" b="0" i="1" smtClean="0">
                                  <a:solidFill>
                                    <a:schemeClr val="lt1"/>
                                  </a:solidFill>
                                  <a:latin typeface="Cambria Math" panose="02040503050406030204" pitchFamily="18" charset="0"/>
                                  <a:sym typeface="Montserrat"/>
                                </a:rPr>
                              </m:ctrlPr>
                            </m:dPr>
                            <m:e>
                              <m:r>
                                <a:rPr lang="fr-CH" sz="1050" b="0" i="1" smtClean="0">
                                  <a:solidFill>
                                    <a:schemeClr val="lt1"/>
                                  </a:solidFill>
                                  <a:latin typeface="Cambria Math" panose="02040503050406030204" pitchFamily="18" charset="0"/>
                                  <a:sym typeface="Montserrat"/>
                                </a:rPr>
                                <m:t>𝑑</m:t>
                              </m:r>
                              <m:r>
                                <a:rPr lang="fr-CH" sz="1050" b="0" i="1" smtClean="0">
                                  <a:solidFill>
                                    <a:schemeClr val="lt1"/>
                                  </a:solidFill>
                                  <a:latin typeface="Cambria Math" panose="02040503050406030204" pitchFamily="18" charset="0"/>
                                  <a:sym typeface="Montserrat"/>
                                </a:rPr>
                                <m:t>,</m:t>
                              </m:r>
                              <m:r>
                                <a:rPr lang="fr-CH" sz="1050" b="0" i="1" smtClean="0">
                                  <a:solidFill>
                                    <a:schemeClr val="lt1"/>
                                  </a:solidFill>
                                  <a:latin typeface="Cambria Math" panose="02040503050406030204" pitchFamily="18" charset="0"/>
                                  <a:sym typeface="Montserrat"/>
                                </a:rPr>
                                <m:t>𝑟</m:t>
                              </m:r>
                            </m:e>
                          </m:d>
                          <m:sSub>
                            <m:sSubPr>
                              <m:ctrlPr>
                                <a:rPr lang="fr-CH" sz="1050" b="0" i="1" smtClean="0">
                                  <a:solidFill>
                                    <a:schemeClr val="lt1"/>
                                  </a:solidFill>
                                  <a:latin typeface="Cambria Math" panose="02040503050406030204" pitchFamily="18" charset="0"/>
                                  <a:sym typeface="Montserrat"/>
                                </a:rPr>
                              </m:ctrlPr>
                            </m:sSubPr>
                            <m:e>
                              <m:r>
                                <a:rPr lang="fr-CH" sz="1050" b="0" i="1" smtClean="0">
                                  <a:solidFill>
                                    <a:schemeClr val="lt1"/>
                                  </a:solidFill>
                                  <a:latin typeface="Cambria Math" panose="02040503050406030204" pitchFamily="18" charset="0"/>
                                  <a:sym typeface="Montserrat"/>
                                </a:rPr>
                                <m:t>𝑥</m:t>
                              </m:r>
                            </m:e>
                            <m:sub>
                              <m:r>
                                <a:rPr lang="fr-CH" sz="1050" b="0" i="1" smtClean="0">
                                  <a:solidFill>
                                    <a:schemeClr val="lt1"/>
                                  </a:solidFill>
                                  <a:latin typeface="Cambria Math" panose="02040503050406030204" pitchFamily="18" charset="0"/>
                                  <a:sym typeface="Montserrat"/>
                                </a:rPr>
                                <m:t>𝑑𝑟</m:t>
                              </m:r>
                            </m:sub>
                          </m:sSub>
                        </m:e>
                      </m:nary>
                      <m:r>
                        <a:rPr lang="fr-CH" sz="1050" b="0" i="1" smtClean="0">
                          <a:solidFill>
                            <a:schemeClr val="lt1"/>
                          </a:solidFill>
                          <a:latin typeface="Cambria Math" panose="02040503050406030204" pitchFamily="18" charset="0"/>
                          <a:sym typeface="Montserrat"/>
                        </a:rPr>
                        <m:t> </m:t>
                      </m:r>
                    </m:oMath>
                  </m:oMathPara>
                </a14:m>
                <a:endParaRPr lang="fr-CH" sz="1050" dirty="0">
                  <a:solidFill>
                    <a:schemeClr val="lt1"/>
                  </a:solidFill>
                  <a:latin typeface="Montserrat"/>
                  <a:ea typeface="Montserrat"/>
                  <a:cs typeface="Montserrat"/>
                  <a:sym typeface="Montserrat"/>
                </a:endParaRPr>
              </a:p>
              <a:p>
                <a:pPr lvl="0"/>
                <a:r>
                  <a:rPr lang="fr-CH" sz="1050" dirty="0">
                    <a:solidFill>
                      <a:schemeClr val="lt1"/>
                    </a:solidFill>
                    <a:latin typeface="Montserrat"/>
                    <a:ea typeface="Montserrat"/>
                    <a:cs typeface="Montserrat"/>
                    <a:sym typeface="Montserrat"/>
                  </a:rPr>
                  <a:t> The goal of </a:t>
                </a:r>
                <a:r>
                  <a:rPr lang="fr-CH" sz="1050" dirty="0" err="1">
                    <a:solidFill>
                      <a:schemeClr val="lt1"/>
                    </a:solidFill>
                    <a:latin typeface="Montserrat"/>
                    <a:ea typeface="Montserrat"/>
                    <a:cs typeface="Montserrat"/>
                    <a:sym typeface="Montserrat"/>
                  </a:rPr>
                  <a:t>this</a:t>
                </a:r>
                <a:r>
                  <a:rPr lang="fr-CH" sz="1050" dirty="0">
                    <a:solidFill>
                      <a:schemeClr val="lt1"/>
                    </a:solidFill>
                    <a:latin typeface="Montserrat"/>
                    <a:ea typeface="Montserrat"/>
                    <a:cs typeface="Montserrat"/>
                    <a:sym typeface="Montserrat"/>
                  </a:rPr>
                  <a:t> objective </a:t>
                </a:r>
                <a:r>
                  <a:rPr lang="fr-CH" sz="1050" dirty="0" err="1">
                    <a:solidFill>
                      <a:schemeClr val="lt1"/>
                    </a:solidFill>
                    <a:latin typeface="Montserrat"/>
                    <a:ea typeface="Montserrat"/>
                    <a:cs typeface="Montserrat"/>
                    <a:sym typeface="Montserrat"/>
                  </a:rPr>
                  <a:t>function</a:t>
                </a:r>
                <a:r>
                  <a:rPr lang="fr-CH" sz="1050" dirty="0">
                    <a:solidFill>
                      <a:schemeClr val="lt1"/>
                    </a:solidFill>
                    <a:latin typeface="Montserrat"/>
                    <a:ea typeface="Montserrat"/>
                    <a:cs typeface="Montserrat"/>
                    <a:sym typeface="Montserrat"/>
                  </a:rPr>
                  <a:t> </a:t>
                </a:r>
                <a:r>
                  <a:rPr lang="fr-CH" sz="1050" dirty="0" err="1">
                    <a:solidFill>
                      <a:schemeClr val="lt1"/>
                    </a:solidFill>
                    <a:latin typeface="Montserrat"/>
                    <a:ea typeface="Montserrat"/>
                    <a:cs typeface="Montserrat"/>
                    <a:sym typeface="Montserrat"/>
                  </a:rPr>
                  <a:t>is</a:t>
                </a:r>
                <a:r>
                  <a:rPr lang="fr-CH" sz="1050" dirty="0">
                    <a:solidFill>
                      <a:schemeClr val="lt1"/>
                    </a:solidFill>
                    <a:latin typeface="Montserrat"/>
                    <a:ea typeface="Montserrat"/>
                    <a:cs typeface="Montserrat"/>
                    <a:sym typeface="Montserrat"/>
                  </a:rPr>
                  <a:t> to </a:t>
                </a:r>
                <a:r>
                  <a:rPr lang="fr-CH" sz="1050" dirty="0" err="1">
                    <a:solidFill>
                      <a:schemeClr val="lt1"/>
                    </a:solidFill>
                    <a:latin typeface="Montserrat"/>
                    <a:ea typeface="Montserrat"/>
                    <a:cs typeface="Montserrat"/>
                    <a:sym typeface="Montserrat"/>
                  </a:rPr>
                  <a:t>maximize</a:t>
                </a:r>
                <a:r>
                  <a:rPr lang="fr-CH" sz="1050" dirty="0">
                    <a:solidFill>
                      <a:schemeClr val="lt1"/>
                    </a:solidFill>
                    <a:latin typeface="Montserrat"/>
                    <a:ea typeface="Montserrat"/>
                    <a:cs typeface="Montserrat"/>
                    <a:sym typeface="Montserrat"/>
                  </a:rPr>
                  <a:t> the </a:t>
                </a:r>
                <a:r>
                  <a:rPr lang="fr-CH" sz="1050" dirty="0" err="1">
                    <a:solidFill>
                      <a:schemeClr val="lt1"/>
                    </a:solidFill>
                    <a:latin typeface="Montserrat"/>
                    <a:ea typeface="Montserrat"/>
                    <a:cs typeface="Montserrat"/>
                    <a:sym typeface="Montserrat"/>
                  </a:rPr>
                  <a:t>sum</a:t>
                </a:r>
                <a:r>
                  <a:rPr lang="fr-CH" sz="1050" dirty="0">
                    <a:solidFill>
                      <a:schemeClr val="lt1"/>
                    </a:solidFill>
                    <a:latin typeface="Montserrat"/>
                    <a:ea typeface="Montserrat"/>
                    <a:cs typeface="Montserrat"/>
                    <a:sym typeface="Montserrat"/>
                  </a:rPr>
                  <a:t> of the indices</a:t>
                </a:r>
                <a:endParaRPr sz="1050" dirty="0">
                  <a:solidFill>
                    <a:schemeClr val="lt1"/>
                  </a:solidFill>
                  <a:latin typeface="Montserrat"/>
                  <a:ea typeface="Montserrat"/>
                  <a:cs typeface="Montserrat"/>
                  <a:sym typeface="Montserrat"/>
                </a:endParaRPr>
              </a:p>
            </p:txBody>
          </p:sp>
        </mc:Choice>
        <mc:Fallback xmlns="">
          <p:sp>
            <p:nvSpPr>
              <p:cNvPr id="5" name="Google Shape;360;p22">
                <a:extLst>
                  <a:ext uri="{FF2B5EF4-FFF2-40B4-BE49-F238E27FC236}">
                    <a16:creationId xmlns:a16="http://schemas.microsoft.com/office/drawing/2014/main" id="{C25BFF15-0396-D6C1-604B-CF3F15E3E4D1}"/>
                  </a:ext>
                </a:extLst>
              </p:cNvPr>
              <p:cNvSpPr txBox="1">
                <a:spLocks noRot="1" noChangeAspect="1" noMove="1" noResize="1" noEditPoints="1" noAdjustHandles="1" noChangeArrowheads="1" noChangeShapeType="1" noTextEdit="1"/>
              </p:cNvSpPr>
              <p:nvPr/>
            </p:nvSpPr>
            <p:spPr>
              <a:xfrm>
                <a:off x="860576" y="4279219"/>
                <a:ext cx="4963575" cy="1982105"/>
              </a:xfrm>
              <a:prstGeom prst="rect">
                <a:avLst/>
              </a:prstGeom>
              <a:blipFill>
                <a:blip r:embed="rId5"/>
                <a:stretch>
                  <a:fillRect l="-614" t="-923" b="-2061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Google Shape;357;p22">
                <a:extLst>
                  <a:ext uri="{FF2B5EF4-FFF2-40B4-BE49-F238E27FC236}">
                    <a16:creationId xmlns:a16="http://schemas.microsoft.com/office/drawing/2014/main" id="{28996EA0-7276-EF05-7963-A4D79ECB0E06}"/>
                  </a:ext>
                </a:extLst>
              </p:cNvPr>
              <p:cNvSpPr txBox="1"/>
              <p:nvPr/>
            </p:nvSpPr>
            <p:spPr>
              <a:xfrm>
                <a:off x="6144289" y="4144410"/>
                <a:ext cx="4820794" cy="24980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b="1" dirty="0">
                    <a:solidFill>
                      <a:schemeClr val="tx1"/>
                    </a:solidFill>
                    <a:latin typeface="Montserrat"/>
                    <a:ea typeface="Montserrat"/>
                    <a:cs typeface="Montserrat"/>
                    <a:sym typeface="Montserrat"/>
                  </a:rPr>
                  <a:t>Maximizing total </a:t>
                </a:r>
                <a:r>
                  <a:rPr lang="fr-CH" sz="1600" b="1" dirty="0" err="1">
                    <a:solidFill>
                      <a:schemeClr val="tx1"/>
                    </a:solidFill>
                    <a:latin typeface="Montserrat"/>
                    <a:ea typeface="Montserrat"/>
                    <a:cs typeface="Montserrat"/>
                    <a:sym typeface="Montserrat"/>
                  </a:rPr>
                  <a:t>adjusted</a:t>
                </a:r>
                <a:r>
                  <a:rPr lang="fr-CH" sz="1600" b="1" dirty="0">
                    <a:solidFill>
                      <a:schemeClr val="tx1"/>
                    </a:solidFill>
                    <a:latin typeface="Montserrat"/>
                    <a:ea typeface="Montserrat"/>
                    <a:cs typeface="Montserrat"/>
                    <a:sym typeface="Montserrat"/>
                  </a:rPr>
                  <a:t> distance </a:t>
                </a:r>
                <a:r>
                  <a:rPr lang="fr-CH" sz="1600" b="1" dirty="0" err="1">
                    <a:solidFill>
                      <a:schemeClr val="tx1"/>
                    </a:solidFill>
                    <a:latin typeface="Montserrat"/>
                    <a:ea typeface="Montserrat"/>
                    <a:cs typeface="Montserrat"/>
                    <a:sym typeface="Montserrat"/>
                  </a:rPr>
                  <a:t>proximity</a:t>
                </a:r>
                <a:r>
                  <a:rPr lang="fr-CH" sz="1600" b="1" dirty="0">
                    <a:solidFill>
                      <a:schemeClr val="tx1"/>
                    </a:solidFill>
                    <a:latin typeface="Montserrat"/>
                    <a:ea typeface="Montserrat"/>
                    <a:cs typeface="Montserrat"/>
                    <a:sym typeface="Montserrat"/>
                  </a:rPr>
                  <a:t> index</a:t>
                </a:r>
              </a:p>
              <a:p>
                <a:pPr marL="0" marR="0" lvl="0" indent="0" algn="l" rtl="0">
                  <a:spcBef>
                    <a:spcPts val="0"/>
                  </a:spcBef>
                  <a:spcAft>
                    <a:spcPts val="0"/>
                  </a:spcAft>
                  <a:buNone/>
                </a:pPr>
                <a:r>
                  <a:rPr lang="fr-CH" sz="1200" dirty="0" err="1">
                    <a:solidFill>
                      <a:schemeClr val="tx1"/>
                    </a:solidFill>
                    <a:latin typeface="Montserrat"/>
                    <a:ea typeface="Montserrat"/>
                    <a:cs typeface="Montserrat"/>
                    <a:sym typeface="Montserrat"/>
                  </a:rPr>
                  <a:t>Considers</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length</a:t>
                </a:r>
                <a:r>
                  <a:rPr lang="fr-CH" sz="1200" dirty="0">
                    <a:solidFill>
                      <a:schemeClr val="tx1"/>
                    </a:solidFill>
                    <a:latin typeface="Montserrat"/>
                    <a:ea typeface="Montserrat"/>
                    <a:cs typeface="Montserrat"/>
                    <a:sym typeface="Montserrat"/>
                  </a:rPr>
                  <a:t> of the </a:t>
                </a:r>
                <a:r>
                  <a:rPr lang="fr-CH" sz="1200" dirty="0" err="1">
                    <a:solidFill>
                      <a:schemeClr val="tx1"/>
                    </a:solidFill>
                    <a:latin typeface="Montserrat"/>
                    <a:ea typeface="Montserrat"/>
                    <a:cs typeface="Montserrat"/>
                    <a:sym typeface="Montserrat"/>
                  </a:rPr>
                  <a:t>matched</a:t>
                </a:r>
                <a:r>
                  <a:rPr lang="fr-CH" sz="1200" dirty="0">
                    <a:solidFill>
                      <a:schemeClr val="tx1"/>
                    </a:solidFill>
                    <a:latin typeface="Montserrat"/>
                    <a:ea typeface="Montserrat"/>
                    <a:cs typeface="Montserrat"/>
                    <a:sym typeface="Montserrat"/>
                  </a:rPr>
                  <a:t> trip as </a:t>
                </a:r>
                <a:r>
                  <a:rPr lang="fr-CH" sz="1200" dirty="0" err="1">
                    <a:solidFill>
                      <a:schemeClr val="tx1"/>
                    </a:solidFill>
                    <a:latin typeface="Montserrat"/>
                    <a:ea typeface="Montserrat"/>
                    <a:cs typeface="Montserrat"/>
                    <a:sym typeface="Montserrat"/>
                  </a:rPr>
                  <a:t>well</a:t>
                </a:r>
                <a:r>
                  <a:rPr lang="fr-CH" sz="1200" dirty="0">
                    <a:solidFill>
                      <a:schemeClr val="tx1"/>
                    </a:solidFill>
                    <a:latin typeface="Montserrat"/>
                    <a:ea typeface="Montserrat"/>
                    <a:cs typeface="Montserrat"/>
                    <a:sym typeface="Montserrat"/>
                  </a:rPr>
                  <a:t>. </a:t>
                </a:r>
              </a:p>
              <a:p>
                <a:pPr marL="0" marR="0" lvl="0" indent="0" algn="l" rtl="0">
                  <a:spcBef>
                    <a:spcPts val="0"/>
                  </a:spcBef>
                  <a:spcAft>
                    <a:spcPts val="0"/>
                  </a:spcAft>
                  <a:buNone/>
                </a:pPr>
                <a:r>
                  <a:rPr lang="fr-CH" sz="1200" dirty="0" err="1">
                    <a:solidFill>
                      <a:schemeClr val="tx1"/>
                    </a:solidFill>
                    <a:latin typeface="Montserrat"/>
                    <a:ea typeface="Montserrat"/>
                    <a:cs typeface="Montserrat"/>
                    <a:sym typeface="Montserrat"/>
                  </a:rPr>
                  <a:t>Adjustment</a:t>
                </a:r>
                <a:r>
                  <a:rPr lang="fr-CH" sz="1200" dirty="0">
                    <a:solidFill>
                      <a:schemeClr val="tx1"/>
                    </a:solidFill>
                    <a:latin typeface="Montserrat"/>
                    <a:ea typeface="Montserrat"/>
                    <a:cs typeface="Montserrat"/>
                    <a:sym typeface="Montserrat"/>
                  </a:rPr>
                  <a:t> factor:</a:t>
                </a:r>
              </a:p>
              <a:p>
                <a:pPr lvl="0" algn="ctr"/>
                <a14:m>
                  <m:oMath xmlns:m="http://schemas.openxmlformats.org/officeDocument/2006/math">
                    <m:r>
                      <a:rPr lang="fr-CH" sz="1200" b="0" i="1" smtClean="0">
                        <a:solidFill>
                          <a:schemeClr val="tx1"/>
                        </a:solidFill>
                        <a:latin typeface="Cambria Math" panose="02040503050406030204" pitchFamily="18" charset="0"/>
                        <a:ea typeface="Montserrat"/>
                        <a:cs typeface="Montserrat"/>
                        <a:sym typeface="Montserrat"/>
                      </a:rPr>
                      <m:t>𝐴𝐹</m:t>
                    </m:r>
                    <m:d>
                      <m:dPr>
                        <m:ctrlPr>
                          <a:rPr lang="fr-CH" sz="1200" b="0" i="1" smtClean="0">
                            <a:solidFill>
                              <a:schemeClr val="tx1"/>
                            </a:solidFill>
                            <a:latin typeface="Cambria Math" panose="02040503050406030204" pitchFamily="18" charset="0"/>
                            <a:ea typeface="Montserrat"/>
                            <a:cs typeface="Montserrat"/>
                            <a:sym typeface="Montserrat"/>
                          </a:rPr>
                        </m:ctrlPr>
                      </m:dPr>
                      <m:e>
                        <m:r>
                          <a:rPr lang="fr-CH" sz="1200" b="0" i="1" smtClean="0">
                            <a:solidFill>
                              <a:schemeClr val="tx1"/>
                            </a:solidFill>
                            <a:latin typeface="Cambria Math" panose="02040503050406030204" pitchFamily="18" charset="0"/>
                            <a:ea typeface="Montserrat"/>
                            <a:cs typeface="Montserrat"/>
                            <a:sym typeface="Montserrat"/>
                          </a:rPr>
                          <m:t>𝑑</m:t>
                        </m:r>
                        <m:r>
                          <a:rPr lang="fr-CH" sz="1200" b="0" i="1" smtClean="0">
                            <a:solidFill>
                              <a:schemeClr val="tx1"/>
                            </a:solidFill>
                            <a:latin typeface="Cambria Math" panose="02040503050406030204" pitchFamily="18" charset="0"/>
                            <a:ea typeface="Montserrat"/>
                            <a:cs typeface="Montserrat"/>
                            <a:sym typeface="Montserrat"/>
                          </a:rPr>
                          <m:t>,</m:t>
                        </m:r>
                        <m:r>
                          <a:rPr lang="fr-CH" sz="1200" b="0" i="1" smtClean="0">
                            <a:solidFill>
                              <a:schemeClr val="tx1"/>
                            </a:solidFill>
                            <a:latin typeface="Cambria Math" panose="02040503050406030204" pitchFamily="18" charset="0"/>
                            <a:ea typeface="Montserrat"/>
                            <a:cs typeface="Montserrat"/>
                            <a:sym typeface="Montserrat"/>
                          </a:rPr>
                          <m:t>𝑟</m:t>
                        </m:r>
                      </m:e>
                    </m:d>
                    <m:r>
                      <a:rPr lang="fr-CH" sz="1200" b="0" i="1" smtClean="0">
                        <a:solidFill>
                          <a:schemeClr val="tx1"/>
                        </a:solidFill>
                        <a:latin typeface="Cambria Math" panose="02040503050406030204" pitchFamily="18" charset="0"/>
                        <a:ea typeface="Montserrat"/>
                        <a:cs typeface="Montserrat"/>
                        <a:sym typeface="Montserrat"/>
                      </a:rPr>
                      <m:t>=</m:t>
                    </m:r>
                    <m:f>
                      <m:fPr>
                        <m:ctrlPr>
                          <a:rPr lang="fr-CH" sz="1200" b="0" i="1" smtClean="0">
                            <a:solidFill>
                              <a:schemeClr val="tx1"/>
                            </a:solidFill>
                            <a:latin typeface="Cambria Math" panose="02040503050406030204" pitchFamily="18" charset="0"/>
                            <a:sym typeface="Montserrat"/>
                          </a:rPr>
                        </m:ctrlPr>
                      </m:fPr>
                      <m:num>
                        <m:r>
                          <a:rPr lang="fr-CH" sz="1200" b="0" i="1" smtClean="0">
                            <a:solidFill>
                              <a:schemeClr val="tx1"/>
                            </a:solidFill>
                            <a:latin typeface="Cambria Math" panose="02040503050406030204" pitchFamily="18" charset="0"/>
                            <a:sym typeface="Montserrat"/>
                          </a:rPr>
                          <m:t>𝑆</m:t>
                        </m:r>
                        <m:r>
                          <a:rPr lang="fr-CH" sz="1200" b="0" i="1" smtClean="0">
                            <a:solidFill>
                              <a:schemeClr val="tx1"/>
                            </a:solidFill>
                            <a:latin typeface="Cambria Math" panose="02040503050406030204" pitchFamily="18" charset="0"/>
                            <a:sym typeface="Montserrat"/>
                          </a:rPr>
                          <m:t>(</m:t>
                        </m:r>
                        <m:sSub>
                          <m:sSubPr>
                            <m:ctrlPr>
                              <a:rPr lang="fr-CH" sz="1200" b="0" i="1" smtClean="0">
                                <a:solidFill>
                                  <a:schemeClr val="tx1"/>
                                </a:solidFill>
                                <a:latin typeface="Cambria Math" panose="02040503050406030204" pitchFamily="18" charset="0"/>
                                <a:sym typeface="Montserrat"/>
                              </a:rPr>
                            </m:ctrlPr>
                          </m:sSubPr>
                          <m:e>
                            <m:r>
                              <a:rPr lang="fr-CH" sz="1200" b="0" i="1" smtClean="0">
                                <a:solidFill>
                                  <a:schemeClr val="tx1"/>
                                </a:solidFill>
                                <a:latin typeface="Cambria Math" panose="02040503050406030204" pitchFamily="18" charset="0"/>
                                <a:ea typeface="Cambria Math" panose="02040503050406030204" pitchFamily="18" charset="0"/>
                                <a:sym typeface="Montserrat"/>
                              </a:rPr>
                              <m:t>𝜔</m:t>
                            </m:r>
                          </m:e>
                          <m:sub>
                            <m:r>
                              <a:rPr lang="fr-CH" sz="1200" b="0" i="1" smtClean="0">
                                <a:solidFill>
                                  <a:schemeClr val="tx1"/>
                                </a:solidFill>
                                <a:latin typeface="Cambria Math" panose="02040503050406030204" pitchFamily="18" charset="0"/>
                                <a:sym typeface="Montserrat"/>
                              </a:rPr>
                              <m:t>𝑑</m:t>
                            </m:r>
                          </m:sub>
                        </m:sSub>
                        <m:r>
                          <a:rPr lang="fr-CH" sz="1200" b="0" i="1" smtClean="0">
                            <a:solidFill>
                              <a:schemeClr val="tx1"/>
                            </a:solidFill>
                            <a:latin typeface="Cambria Math" panose="02040503050406030204" pitchFamily="18" charset="0"/>
                            <a:sym typeface="Montserrat"/>
                          </a:rPr>
                          <m:t>,</m:t>
                        </m:r>
                        <m:sSub>
                          <m:sSubPr>
                            <m:ctrlPr>
                              <a:rPr lang="fr-CH" sz="1200" b="0" i="1" smtClean="0">
                                <a:solidFill>
                                  <a:schemeClr val="tx1"/>
                                </a:solidFill>
                                <a:latin typeface="Cambria Math" panose="02040503050406030204" pitchFamily="18" charset="0"/>
                                <a:sym typeface="Montserrat"/>
                              </a:rPr>
                            </m:ctrlPr>
                          </m:sSubPr>
                          <m:e>
                            <m:r>
                              <a:rPr lang="fr-CH" sz="1200" b="0" i="1" smtClean="0">
                                <a:solidFill>
                                  <a:schemeClr val="tx1"/>
                                </a:solidFill>
                                <a:latin typeface="Cambria Math" panose="02040503050406030204" pitchFamily="18" charset="0"/>
                                <a:ea typeface="Cambria Math" panose="02040503050406030204" pitchFamily="18" charset="0"/>
                                <a:sym typeface="Montserrat"/>
                              </a:rPr>
                              <m:t>𝛿</m:t>
                            </m:r>
                          </m:e>
                          <m:sub>
                            <m:r>
                              <a:rPr lang="fr-CH" sz="1200" b="0" i="1" smtClean="0">
                                <a:solidFill>
                                  <a:schemeClr val="tx1"/>
                                </a:solidFill>
                                <a:latin typeface="Cambria Math" panose="02040503050406030204" pitchFamily="18" charset="0"/>
                                <a:sym typeface="Montserrat"/>
                              </a:rPr>
                              <m:t>𝑑</m:t>
                            </m:r>
                          </m:sub>
                        </m:sSub>
                        <m:r>
                          <a:rPr lang="fr-CH" sz="1200" b="0" i="1" smtClean="0">
                            <a:solidFill>
                              <a:schemeClr val="tx1"/>
                            </a:solidFill>
                            <a:latin typeface="Cambria Math" panose="02040503050406030204" pitchFamily="18" charset="0"/>
                            <a:sym typeface="Montserrat"/>
                          </a:rPr>
                          <m:t>)</m:t>
                        </m:r>
                      </m:num>
                      <m:den>
                        <m:r>
                          <a:rPr lang="fr-CH" sz="1200" b="0" i="1" smtClean="0">
                            <a:solidFill>
                              <a:schemeClr val="tx1"/>
                            </a:solidFill>
                            <a:latin typeface="Cambria Math" panose="02040503050406030204" pitchFamily="18" charset="0"/>
                            <a:sym typeface="Montserrat"/>
                          </a:rPr>
                          <m:t>𝑆</m:t>
                        </m:r>
                        <m:d>
                          <m:dPr>
                            <m:ctrlPr>
                              <a:rPr lang="fr-CH" sz="1200" b="0" i="1" smtClean="0">
                                <a:solidFill>
                                  <a:schemeClr val="tx1"/>
                                </a:solidFill>
                                <a:latin typeface="Cambria Math" panose="02040503050406030204" pitchFamily="18" charset="0"/>
                                <a:sym typeface="Montserrat"/>
                              </a:rPr>
                            </m:ctrlPr>
                          </m:dPr>
                          <m:e>
                            <m:sSub>
                              <m:sSubPr>
                                <m:ctrlPr>
                                  <a:rPr lang="fr-CH" sz="1200" b="0" i="1" smtClean="0">
                                    <a:solidFill>
                                      <a:schemeClr val="tx1"/>
                                    </a:solidFill>
                                    <a:latin typeface="Cambria Math" panose="02040503050406030204" pitchFamily="18" charset="0"/>
                                    <a:sym typeface="Montserrat"/>
                                  </a:rPr>
                                </m:ctrlPr>
                              </m:sSubPr>
                              <m:e>
                                <m:r>
                                  <a:rPr lang="fr-CH" sz="1200" b="0" i="1" smtClean="0">
                                    <a:solidFill>
                                      <a:schemeClr val="tx1"/>
                                    </a:solidFill>
                                    <a:latin typeface="Cambria Math" panose="02040503050406030204" pitchFamily="18" charset="0"/>
                                    <a:ea typeface="Cambria Math" panose="02040503050406030204" pitchFamily="18" charset="0"/>
                                    <a:sym typeface="Montserrat"/>
                                  </a:rPr>
                                  <m:t>𝜔</m:t>
                                </m:r>
                              </m:e>
                              <m:sub>
                                <m:r>
                                  <a:rPr lang="fr-CH" sz="1200" b="0" i="1" smtClean="0">
                                    <a:solidFill>
                                      <a:schemeClr val="tx1"/>
                                    </a:solidFill>
                                    <a:latin typeface="Cambria Math" panose="02040503050406030204" pitchFamily="18" charset="0"/>
                                    <a:sym typeface="Montserrat"/>
                                  </a:rPr>
                                  <m:t>𝑑</m:t>
                                </m:r>
                              </m:sub>
                            </m:sSub>
                            <m:r>
                              <a:rPr lang="fr-CH" sz="1200" b="0" i="1" smtClean="0">
                                <a:solidFill>
                                  <a:schemeClr val="tx1"/>
                                </a:solidFill>
                                <a:latin typeface="Cambria Math" panose="02040503050406030204" pitchFamily="18" charset="0"/>
                                <a:sym typeface="Montserrat"/>
                              </a:rPr>
                              <m:t>,</m:t>
                            </m:r>
                            <m:sSub>
                              <m:sSubPr>
                                <m:ctrlPr>
                                  <a:rPr lang="fr-CH" sz="1200" b="0" i="1" smtClean="0">
                                    <a:solidFill>
                                      <a:schemeClr val="tx1"/>
                                    </a:solidFill>
                                    <a:latin typeface="Cambria Math" panose="02040503050406030204" pitchFamily="18" charset="0"/>
                                    <a:sym typeface="Montserrat"/>
                                  </a:rPr>
                                </m:ctrlPr>
                              </m:sSubPr>
                              <m:e>
                                <m:r>
                                  <a:rPr lang="fr-CH" sz="1200" b="0" i="1" smtClean="0">
                                    <a:solidFill>
                                      <a:schemeClr val="tx1"/>
                                    </a:solidFill>
                                    <a:latin typeface="Cambria Math" panose="02040503050406030204" pitchFamily="18" charset="0"/>
                                    <a:ea typeface="Cambria Math" panose="02040503050406030204" pitchFamily="18" charset="0"/>
                                    <a:sym typeface="Montserrat"/>
                                  </a:rPr>
                                  <m:t>𝜔</m:t>
                                </m:r>
                              </m:e>
                              <m:sub>
                                <m:r>
                                  <a:rPr lang="fr-CH" sz="1200" b="0" i="1" smtClean="0">
                                    <a:solidFill>
                                      <a:schemeClr val="tx1"/>
                                    </a:solidFill>
                                    <a:latin typeface="Cambria Math" panose="02040503050406030204" pitchFamily="18" charset="0"/>
                                    <a:sym typeface="Montserrat"/>
                                  </a:rPr>
                                  <m:t>𝑟</m:t>
                                </m:r>
                              </m:sub>
                            </m:sSub>
                          </m:e>
                        </m:d>
                        <m:r>
                          <a:rPr lang="fr-CH" sz="1200" i="1">
                            <a:solidFill>
                              <a:schemeClr val="tx1"/>
                            </a:solidFill>
                            <a:latin typeface="Cambria Math" panose="02040503050406030204" pitchFamily="18" charset="0"/>
                            <a:sym typeface="Montserrat"/>
                          </a:rPr>
                          <m:t>+</m:t>
                        </m:r>
                        <m:r>
                          <a:rPr lang="fr-CH" sz="1200" i="1">
                            <a:solidFill>
                              <a:schemeClr val="tx1"/>
                            </a:solidFill>
                            <a:latin typeface="Cambria Math" panose="02040503050406030204" pitchFamily="18" charset="0"/>
                            <a:sym typeface="Montserrat"/>
                          </a:rPr>
                          <m:t>𝑆</m:t>
                        </m:r>
                        <m:d>
                          <m:dPr>
                            <m:ctrlPr>
                              <a:rPr lang="fr-CH" sz="1200" i="1">
                                <a:solidFill>
                                  <a:schemeClr val="tx1"/>
                                </a:solidFill>
                                <a:latin typeface="Cambria Math" panose="02040503050406030204" pitchFamily="18" charset="0"/>
                                <a:sym typeface="Montserrat"/>
                              </a:rPr>
                            </m:ctrlPr>
                          </m:dPr>
                          <m:e>
                            <m:sSub>
                              <m:sSubPr>
                                <m:ctrlPr>
                                  <a:rPr lang="fr-CH" sz="1200" i="1">
                                    <a:solidFill>
                                      <a:schemeClr val="tx1"/>
                                    </a:solidFill>
                                    <a:latin typeface="Cambria Math" panose="02040503050406030204" pitchFamily="18" charset="0"/>
                                    <a:sym typeface="Montserrat"/>
                                  </a:rPr>
                                </m:ctrlPr>
                              </m:sSubPr>
                              <m:e>
                                <m:r>
                                  <a:rPr lang="fr-CH" sz="1200" i="1">
                                    <a:solidFill>
                                      <a:schemeClr val="tx1"/>
                                    </a:solidFill>
                                    <a:latin typeface="Cambria Math" panose="02040503050406030204" pitchFamily="18" charset="0"/>
                                    <a:ea typeface="Cambria Math" panose="02040503050406030204" pitchFamily="18" charset="0"/>
                                    <a:sym typeface="Montserrat"/>
                                  </a:rPr>
                                  <m:t>𝜔</m:t>
                                </m:r>
                              </m:e>
                              <m:sub>
                                <m:r>
                                  <a:rPr lang="fr-CH" sz="1200" b="0" i="1" smtClean="0">
                                    <a:solidFill>
                                      <a:schemeClr val="tx1"/>
                                    </a:solidFill>
                                    <a:latin typeface="Cambria Math" panose="02040503050406030204" pitchFamily="18" charset="0"/>
                                    <a:ea typeface="Cambria Math" panose="02040503050406030204" pitchFamily="18" charset="0"/>
                                    <a:sym typeface="Montserrat"/>
                                  </a:rPr>
                                  <m:t>𝑟</m:t>
                                </m:r>
                              </m:sub>
                            </m:sSub>
                            <m:r>
                              <a:rPr lang="fr-CH" sz="1200" i="1">
                                <a:solidFill>
                                  <a:schemeClr val="tx1"/>
                                </a:solidFill>
                                <a:latin typeface="Cambria Math" panose="02040503050406030204" pitchFamily="18" charset="0"/>
                                <a:sym typeface="Montserrat"/>
                              </a:rPr>
                              <m:t>,</m:t>
                            </m:r>
                            <m:sSub>
                              <m:sSubPr>
                                <m:ctrlPr>
                                  <a:rPr lang="fr-CH" sz="1200" i="1">
                                    <a:solidFill>
                                      <a:schemeClr val="tx1"/>
                                    </a:solidFill>
                                    <a:latin typeface="Cambria Math" panose="02040503050406030204" pitchFamily="18" charset="0"/>
                                    <a:sym typeface="Montserrat"/>
                                  </a:rPr>
                                </m:ctrlPr>
                              </m:sSubPr>
                              <m:e>
                                <m:r>
                                  <a:rPr lang="fr-CH" sz="1200" i="1" smtClean="0">
                                    <a:solidFill>
                                      <a:schemeClr val="tx1"/>
                                    </a:solidFill>
                                    <a:latin typeface="Cambria Math" panose="02040503050406030204" pitchFamily="18" charset="0"/>
                                    <a:ea typeface="Cambria Math" panose="02040503050406030204" pitchFamily="18" charset="0"/>
                                    <a:sym typeface="Montserrat"/>
                                  </a:rPr>
                                  <m:t>𝛿</m:t>
                                </m:r>
                              </m:e>
                              <m:sub>
                                <m:r>
                                  <a:rPr lang="fr-CH" sz="1200" i="1">
                                    <a:solidFill>
                                      <a:schemeClr val="tx1"/>
                                    </a:solidFill>
                                    <a:latin typeface="Cambria Math" panose="02040503050406030204" pitchFamily="18" charset="0"/>
                                    <a:sym typeface="Montserrat"/>
                                  </a:rPr>
                                  <m:t>𝑟</m:t>
                                </m:r>
                              </m:sub>
                            </m:sSub>
                          </m:e>
                        </m:d>
                        <m:r>
                          <a:rPr lang="fr-CH" sz="1200" b="0" i="1" smtClean="0">
                            <a:solidFill>
                              <a:schemeClr val="tx1"/>
                            </a:solidFill>
                            <a:latin typeface="Cambria Math" panose="02040503050406030204" pitchFamily="18" charset="0"/>
                            <a:sym typeface="Montserrat"/>
                          </a:rPr>
                          <m:t>+</m:t>
                        </m:r>
                        <m:r>
                          <a:rPr lang="fr-CH" sz="1200" b="0" i="1" smtClean="0">
                            <a:solidFill>
                              <a:schemeClr val="tx1"/>
                            </a:solidFill>
                            <a:latin typeface="Cambria Math" panose="02040503050406030204" pitchFamily="18" charset="0"/>
                            <a:sym typeface="Montserrat"/>
                          </a:rPr>
                          <m:t>𝑆</m:t>
                        </m:r>
                        <m:d>
                          <m:dPr>
                            <m:ctrlPr>
                              <a:rPr lang="fr-CH" sz="1200" i="1">
                                <a:solidFill>
                                  <a:schemeClr val="tx1"/>
                                </a:solidFill>
                                <a:latin typeface="Cambria Math" panose="02040503050406030204" pitchFamily="18" charset="0"/>
                                <a:sym typeface="Montserrat"/>
                              </a:rPr>
                            </m:ctrlPr>
                          </m:dPr>
                          <m:e>
                            <m:sSub>
                              <m:sSubPr>
                                <m:ctrlPr>
                                  <a:rPr lang="fr-CH" sz="1200" i="1">
                                    <a:solidFill>
                                      <a:schemeClr val="tx1"/>
                                    </a:solidFill>
                                    <a:latin typeface="Cambria Math" panose="02040503050406030204" pitchFamily="18" charset="0"/>
                                    <a:sym typeface="Montserrat"/>
                                  </a:rPr>
                                </m:ctrlPr>
                              </m:sSubPr>
                              <m:e>
                                <m:r>
                                  <a:rPr lang="fr-CH" sz="1200" i="1" smtClean="0">
                                    <a:solidFill>
                                      <a:schemeClr val="tx1"/>
                                    </a:solidFill>
                                    <a:latin typeface="Cambria Math" panose="02040503050406030204" pitchFamily="18" charset="0"/>
                                    <a:ea typeface="Cambria Math" panose="02040503050406030204" pitchFamily="18" charset="0"/>
                                    <a:sym typeface="Montserrat"/>
                                  </a:rPr>
                                  <m:t>𝛿</m:t>
                                </m:r>
                              </m:e>
                              <m:sub>
                                <m:r>
                                  <a:rPr lang="fr-CH" sz="1200" i="1">
                                    <a:solidFill>
                                      <a:schemeClr val="tx1"/>
                                    </a:solidFill>
                                    <a:latin typeface="Cambria Math" panose="02040503050406030204" pitchFamily="18" charset="0"/>
                                    <a:ea typeface="Cambria Math" panose="02040503050406030204" pitchFamily="18" charset="0"/>
                                    <a:sym typeface="Montserrat"/>
                                  </a:rPr>
                                  <m:t>𝑟</m:t>
                                </m:r>
                              </m:sub>
                            </m:sSub>
                            <m:r>
                              <a:rPr lang="fr-CH" sz="1200" i="1">
                                <a:solidFill>
                                  <a:schemeClr val="tx1"/>
                                </a:solidFill>
                                <a:latin typeface="Cambria Math" panose="02040503050406030204" pitchFamily="18" charset="0"/>
                                <a:sym typeface="Montserrat"/>
                              </a:rPr>
                              <m:t>,</m:t>
                            </m:r>
                            <m:sSub>
                              <m:sSubPr>
                                <m:ctrlPr>
                                  <a:rPr lang="fr-CH" sz="1200" i="1">
                                    <a:solidFill>
                                      <a:schemeClr val="tx1"/>
                                    </a:solidFill>
                                    <a:latin typeface="Cambria Math" panose="02040503050406030204" pitchFamily="18" charset="0"/>
                                    <a:sym typeface="Montserrat"/>
                                  </a:rPr>
                                </m:ctrlPr>
                              </m:sSubPr>
                              <m:e>
                                <m:r>
                                  <a:rPr lang="fr-CH" sz="1200" i="1">
                                    <a:solidFill>
                                      <a:schemeClr val="tx1"/>
                                    </a:solidFill>
                                    <a:latin typeface="Cambria Math" panose="02040503050406030204" pitchFamily="18" charset="0"/>
                                    <a:ea typeface="Cambria Math" panose="02040503050406030204" pitchFamily="18" charset="0"/>
                                    <a:sym typeface="Montserrat"/>
                                  </a:rPr>
                                  <m:t>𝛿</m:t>
                                </m:r>
                              </m:e>
                              <m:sub>
                                <m:r>
                                  <a:rPr lang="fr-CH" sz="1200" b="0" i="1" smtClean="0">
                                    <a:solidFill>
                                      <a:schemeClr val="tx1"/>
                                    </a:solidFill>
                                    <a:latin typeface="Cambria Math" panose="02040503050406030204" pitchFamily="18" charset="0"/>
                                    <a:ea typeface="Cambria Math" panose="02040503050406030204" pitchFamily="18" charset="0"/>
                                    <a:sym typeface="Montserrat"/>
                                  </a:rPr>
                                  <m:t>𝑑</m:t>
                                </m:r>
                              </m:sub>
                            </m:sSub>
                          </m:e>
                        </m:d>
                      </m:den>
                    </m:f>
                    <m:r>
                      <a:rPr lang="fr-CH" sz="1200" b="0" i="1" smtClean="0">
                        <a:solidFill>
                          <a:schemeClr val="tx1"/>
                        </a:solidFill>
                        <a:latin typeface="Cambria Math" panose="02040503050406030204" pitchFamily="18" charset="0"/>
                        <a:sym typeface="Montserrat"/>
                      </a:rPr>
                      <m:t> </m:t>
                    </m:r>
                  </m:oMath>
                </a14:m>
                <a:r>
                  <a:rPr lang="fr-CH" sz="1200" dirty="0">
                    <a:solidFill>
                      <a:schemeClr val="tx1"/>
                    </a:solidFill>
                    <a:latin typeface="Montserrat"/>
                    <a:ea typeface="Montserrat"/>
                    <a:cs typeface="Montserrat"/>
                    <a:sym typeface="Montserrat"/>
                  </a:rPr>
                  <a:t> </a:t>
                </a:r>
                <a:endParaRPr lang="ar-SA" sz="1200" dirty="0">
                  <a:solidFill>
                    <a:schemeClr val="tx1"/>
                  </a:solidFill>
                  <a:latin typeface="Montserrat"/>
                  <a:ea typeface="Montserrat"/>
                  <a:cs typeface="Montserrat"/>
                  <a:sym typeface="Montserrat"/>
                </a:endParaRPr>
              </a:p>
              <a:p>
                <a:pPr marL="0" marR="0" lvl="0" indent="0" algn="l" rtl="0">
                  <a:spcBef>
                    <a:spcPts val="0"/>
                  </a:spcBef>
                  <a:spcAft>
                    <a:spcPts val="0"/>
                  </a:spcAft>
                  <a:buNone/>
                </a:pPr>
                <a:r>
                  <a:rPr lang="fr-CH" sz="1200" dirty="0">
                    <a:solidFill>
                      <a:schemeClr val="tx1"/>
                    </a:solidFill>
                    <a:latin typeface="Montserrat"/>
                    <a:ea typeface="Montserrat"/>
                    <a:cs typeface="Montserrat"/>
                    <a:sym typeface="Montserrat"/>
                  </a:rPr>
                  <a:t>AF </a:t>
                </a:r>
                <a:r>
                  <a:rPr lang="fr-CH" sz="1200" dirty="0" err="1">
                    <a:solidFill>
                      <a:schemeClr val="tx1"/>
                    </a:solidFill>
                    <a:latin typeface="Montserrat"/>
                    <a:ea typeface="Montserrat"/>
                    <a:cs typeface="Montserrat"/>
                    <a:sym typeface="Montserrat"/>
                  </a:rPr>
                  <a:t>rewards</a:t>
                </a:r>
                <a:r>
                  <a:rPr lang="fr-CH" sz="1200" dirty="0">
                    <a:solidFill>
                      <a:schemeClr val="tx1"/>
                    </a:solidFill>
                    <a:latin typeface="Montserrat"/>
                    <a:ea typeface="Montserrat"/>
                    <a:cs typeface="Montserrat"/>
                    <a:sym typeface="Montserrat"/>
                  </a:rPr>
                  <a:t> matches </a:t>
                </a:r>
                <a:r>
                  <a:rPr lang="fr-CH" sz="1200" dirty="0" err="1">
                    <a:solidFill>
                      <a:schemeClr val="tx1"/>
                    </a:solidFill>
                    <a:latin typeface="Montserrat"/>
                    <a:ea typeface="Montserrat"/>
                    <a:cs typeface="Montserrat"/>
                    <a:sym typeface="Montserrat"/>
                  </a:rPr>
                  <a:t>where</a:t>
                </a:r>
                <a:r>
                  <a:rPr lang="fr-CH" sz="1200" dirty="0">
                    <a:solidFill>
                      <a:schemeClr val="tx1"/>
                    </a:solidFill>
                    <a:latin typeface="Montserrat"/>
                    <a:ea typeface="Montserrat"/>
                    <a:cs typeface="Montserrat"/>
                    <a:sym typeface="Montserrat"/>
                  </a:rPr>
                  <a:t> the </a:t>
                </a:r>
                <a:r>
                  <a:rPr lang="fr-CH" sz="1200" dirty="0" err="1">
                    <a:solidFill>
                      <a:schemeClr val="tx1"/>
                    </a:solidFill>
                    <a:latin typeface="Montserrat"/>
                    <a:ea typeface="Montserrat"/>
                    <a:cs typeface="Montserrat"/>
                    <a:sym typeface="Montserrat"/>
                  </a:rPr>
                  <a:t>additional</a:t>
                </a:r>
                <a:r>
                  <a:rPr lang="fr-CH" sz="1200" dirty="0">
                    <a:solidFill>
                      <a:schemeClr val="tx1"/>
                    </a:solidFill>
                    <a:latin typeface="Montserrat"/>
                    <a:ea typeface="Montserrat"/>
                    <a:cs typeface="Montserrat"/>
                    <a:sym typeface="Montserrat"/>
                  </a:rPr>
                  <a:t> distance </a:t>
                </a:r>
                <a:r>
                  <a:rPr lang="fr-CH" sz="1200" dirty="0" err="1">
                    <a:solidFill>
                      <a:schemeClr val="tx1"/>
                    </a:solidFill>
                    <a:latin typeface="Montserrat"/>
                    <a:ea typeface="Montserrat"/>
                    <a:cs typeface="Montserrat"/>
                    <a:sym typeface="Montserrat"/>
                  </a:rPr>
                  <a:t>traveled</a:t>
                </a:r>
                <a:r>
                  <a:rPr lang="fr-CH" sz="1200" dirty="0">
                    <a:solidFill>
                      <a:schemeClr val="tx1"/>
                    </a:solidFill>
                    <a:latin typeface="Montserrat"/>
                    <a:ea typeface="Montserrat"/>
                    <a:cs typeface="Montserrat"/>
                    <a:sym typeface="Montserrat"/>
                  </a:rPr>
                  <a:t> due to the rider </a:t>
                </a:r>
                <a:r>
                  <a:rPr lang="fr-CH" sz="1200" dirty="0" err="1">
                    <a:solidFill>
                      <a:schemeClr val="tx1"/>
                    </a:solidFill>
                    <a:latin typeface="Montserrat"/>
                    <a:ea typeface="Montserrat"/>
                    <a:cs typeface="Montserrat"/>
                    <a:sym typeface="Montserrat"/>
                  </a:rPr>
                  <a:t>is</a:t>
                </a:r>
                <a:r>
                  <a:rPr lang="fr-CH" sz="1200" dirty="0">
                    <a:solidFill>
                      <a:schemeClr val="tx1"/>
                    </a:solidFill>
                    <a:latin typeface="Montserrat"/>
                    <a:ea typeface="Montserrat"/>
                    <a:cs typeface="Montserrat"/>
                    <a:sym typeface="Montserrat"/>
                  </a:rPr>
                  <a:t> </a:t>
                </a:r>
                <a:r>
                  <a:rPr lang="fr-CH" sz="1200" dirty="0" err="1">
                    <a:solidFill>
                      <a:schemeClr val="tx1"/>
                    </a:solidFill>
                    <a:latin typeface="Montserrat"/>
                    <a:ea typeface="Montserrat"/>
                    <a:cs typeface="Montserrat"/>
                    <a:sym typeface="Montserrat"/>
                  </a:rPr>
                  <a:t>small</a:t>
                </a:r>
                <a:r>
                  <a:rPr lang="fr-CH" sz="1200" dirty="0">
                    <a:solidFill>
                      <a:schemeClr val="tx1"/>
                    </a:solidFill>
                    <a:latin typeface="Montserrat"/>
                    <a:ea typeface="Montserrat"/>
                    <a:cs typeface="Montserrat"/>
                    <a:sym typeface="Montserrat"/>
                  </a:rPr>
                  <a:t> relative to the </a:t>
                </a:r>
                <a:r>
                  <a:rPr lang="fr-CH" sz="1200" dirty="0" err="1">
                    <a:solidFill>
                      <a:schemeClr val="tx1"/>
                    </a:solidFill>
                    <a:latin typeface="Montserrat"/>
                    <a:ea typeface="Montserrat"/>
                    <a:cs typeface="Montserrat"/>
                    <a:sym typeface="Montserrat"/>
                  </a:rPr>
                  <a:t>driver’s</a:t>
                </a:r>
                <a:r>
                  <a:rPr lang="fr-CH" sz="1200" dirty="0">
                    <a:solidFill>
                      <a:schemeClr val="tx1"/>
                    </a:solidFill>
                    <a:latin typeface="Montserrat"/>
                    <a:ea typeface="Montserrat"/>
                    <a:cs typeface="Montserrat"/>
                    <a:sym typeface="Montserrat"/>
                  </a:rPr>
                  <a:t> original trip. </a:t>
                </a:r>
              </a:p>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fr-CH" sz="1200" b="0" i="1" smtClean="0">
                          <a:solidFill>
                            <a:schemeClr val="tx1"/>
                          </a:solidFill>
                          <a:latin typeface="Cambria Math" panose="02040503050406030204" pitchFamily="18" charset="0"/>
                          <a:ea typeface="Montserrat"/>
                          <a:cs typeface="Montserrat"/>
                          <a:sym typeface="Montserrat"/>
                        </a:rPr>
                        <m:t>𝐴𝐷𝑃</m:t>
                      </m:r>
                      <m:d>
                        <m:dPr>
                          <m:ctrlPr>
                            <a:rPr lang="fr-CH" sz="1200" b="0" i="1" smtClean="0">
                              <a:solidFill>
                                <a:schemeClr val="tx1"/>
                              </a:solidFill>
                              <a:latin typeface="Cambria Math" panose="02040503050406030204" pitchFamily="18" charset="0"/>
                              <a:ea typeface="Montserrat"/>
                              <a:cs typeface="Montserrat"/>
                              <a:sym typeface="Montserrat"/>
                            </a:rPr>
                          </m:ctrlPr>
                        </m:dPr>
                        <m:e>
                          <m:r>
                            <a:rPr lang="fr-CH" sz="1200" b="0" i="1" smtClean="0">
                              <a:solidFill>
                                <a:schemeClr val="tx1"/>
                              </a:solidFill>
                              <a:latin typeface="Cambria Math" panose="02040503050406030204" pitchFamily="18" charset="0"/>
                              <a:ea typeface="Montserrat"/>
                              <a:cs typeface="Montserrat"/>
                              <a:sym typeface="Montserrat"/>
                            </a:rPr>
                            <m:t>𝑑</m:t>
                          </m:r>
                          <m:r>
                            <a:rPr lang="fr-CH" sz="1200" b="0" i="1" smtClean="0">
                              <a:solidFill>
                                <a:schemeClr val="tx1"/>
                              </a:solidFill>
                              <a:latin typeface="Cambria Math" panose="02040503050406030204" pitchFamily="18" charset="0"/>
                              <a:ea typeface="Montserrat"/>
                              <a:cs typeface="Montserrat"/>
                              <a:sym typeface="Montserrat"/>
                            </a:rPr>
                            <m:t>,</m:t>
                          </m:r>
                          <m:r>
                            <a:rPr lang="fr-CH" sz="1200" b="0" i="1" smtClean="0">
                              <a:solidFill>
                                <a:schemeClr val="tx1"/>
                              </a:solidFill>
                              <a:latin typeface="Cambria Math" panose="02040503050406030204" pitchFamily="18" charset="0"/>
                              <a:ea typeface="Montserrat"/>
                              <a:cs typeface="Montserrat"/>
                              <a:sym typeface="Montserrat"/>
                            </a:rPr>
                            <m:t>𝑟</m:t>
                          </m:r>
                        </m:e>
                      </m:d>
                      <m:r>
                        <a:rPr lang="fr-CH" sz="1200" b="0" i="1" smtClean="0">
                          <a:solidFill>
                            <a:schemeClr val="tx1"/>
                          </a:solidFill>
                          <a:latin typeface="Cambria Math" panose="02040503050406030204" pitchFamily="18" charset="0"/>
                          <a:ea typeface="Montserrat"/>
                          <a:cs typeface="Montserrat"/>
                          <a:sym typeface="Montserrat"/>
                        </a:rPr>
                        <m:t>=</m:t>
                      </m:r>
                      <m:r>
                        <a:rPr lang="fr-CH" sz="1200" b="0" i="1" smtClean="0">
                          <a:solidFill>
                            <a:schemeClr val="tx1"/>
                          </a:solidFill>
                          <a:latin typeface="Cambria Math" panose="02040503050406030204" pitchFamily="18" charset="0"/>
                          <a:ea typeface="Montserrat"/>
                          <a:cs typeface="Montserrat"/>
                          <a:sym typeface="Montserrat"/>
                        </a:rPr>
                        <m:t>𝐴𝐹</m:t>
                      </m:r>
                      <m:d>
                        <m:dPr>
                          <m:ctrlPr>
                            <a:rPr lang="fr-CH" sz="1200" b="0" i="1" smtClean="0">
                              <a:solidFill>
                                <a:schemeClr val="tx1"/>
                              </a:solidFill>
                              <a:latin typeface="Cambria Math" panose="02040503050406030204" pitchFamily="18" charset="0"/>
                              <a:ea typeface="Montserrat"/>
                              <a:cs typeface="Montserrat"/>
                              <a:sym typeface="Montserrat"/>
                            </a:rPr>
                          </m:ctrlPr>
                        </m:dPr>
                        <m:e>
                          <m:r>
                            <a:rPr lang="fr-CH" sz="1200" b="0" i="1" smtClean="0">
                              <a:solidFill>
                                <a:schemeClr val="tx1"/>
                              </a:solidFill>
                              <a:latin typeface="Cambria Math" panose="02040503050406030204" pitchFamily="18" charset="0"/>
                              <a:ea typeface="Montserrat"/>
                              <a:cs typeface="Montserrat"/>
                              <a:sym typeface="Montserrat"/>
                            </a:rPr>
                            <m:t>𝑑</m:t>
                          </m:r>
                          <m:r>
                            <a:rPr lang="fr-CH" sz="1200" b="0" i="1" smtClean="0">
                              <a:solidFill>
                                <a:schemeClr val="tx1"/>
                              </a:solidFill>
                              <a:latin typeface="Cambria Math" panose="02040503050406030204" pitchFamily="18" charset="0"/>
                              <a:ea typeface="Montserrat"/>
                              <a:cs typeface="Montserrat"/>
                              <a:sym typeface="Montserrat"/>
                            </a:rPr>
                            <m:t>,</m:t>
                          </m:r>
                          <m:r>
                            <a:rPr lang="fr-CH" sz="1200" b="0" i="1" smtClean="0">
                              <a:solidFill>
                                <a:schemeClr val="tx1"/>
                              </a:solidFill>
                              <a:latin typeface="Cambria Math" panose="02040503050406030204" pitchFamily="18" charset="0"/>
                              <a:ea typeface="Montserrat"/>
                              <a:cs typeface="Montserrat"/>
                              <a:sym typeface="Montserrat"/>
                            </a:rPr>
                            <m:t>𝑟</m:t>
                          </m:r>
                        </m:e>
                      </m:d>
                      <m:r>
                        <a:rPr lang="fr-CH" sz="1200" b="0" i="1" smtClean="0">
                          <a:solidFill>
                            <a:schemeClr val="tx1"/>
                          </a:solidFill>
                          <a:latin typeface="Cambria Math" panose="02040503050406030204" pitchFamily="18" charset="0"/>
                          <a:ea typeface="Cambria Math" panose="02040503050406030204" pitchFamily="18" charset="0"/>
                          <a:cs typeface="Montserrat"/>
                          <a:sym typeface="Montserrat"/>
                        </a:rPr>
                        <m:t>∙</m:t>
                      </m:r>
                      <m:r>
                        <a:rPr lang="fr-CH" sz="1200" b="0" i="1" smtClean="0">
                          <a:solidFill>
                            <a:schemeClr val="tx1"/>
                          </a:solidFill>
                          <a:latin typeface="Cambria Math" panose="02040503050406030204" pitchFamily="18" charset="0"/>
                          <a:ea typeface="Cambria Math" panose="02040503050406030204" pitchFamily="18" charset="0"/>
                          <a:cs typeface="Montserrat"/>
                          <a:sym typeface="Montserrat"/>
                        </a:rPr>
                        <m:t>𝐷𝑃</m:t>
                      </m:r>
                      <m:d>
                        <m:dPr>
                          <m:ctrlPr>
                            <a:rPr lang="fr-CH" sz="1200" b="0" i="1" smtClean="0">
                              <a:solidFill>
                                <a:schemeClr val="tx1"/>
                              </a:solidFill>
                              <a:latin typeface="Cambria Math" panose="02040503050406030204" pitchFamily="18" charset="0"/>
                              <a:ea typeface="Cambria Math" panose="02040503050406030204" pitchFamily="18" charset="0"/>
                              <a:cs typeface="Montserrat"/>
                              <a:sym typeface="Montserrat"/>
                            </a:rPr>
                          </m:ctrlPr>
                        </m:dPr>
                        <m:e>
                          <m:r>
                            <a:rPr lang="fr-CH" sz="1200" b="0" i="1" smtClean="0">
                              <a:solidFill>
                                <a:schemeClr val="tx1"/>
                              </a:solidFill>
                              <a:latin typeface="Cambria Math" panose="02040503050406030204" pitchFamily="18" charset="0"/>
                              <a:ea typeface="Cambria Math" panose="02040503050406030204" pitchFamily="18" charset="0"/>
                              <a:cs typeface="Montserrat"/>
                              <a:sym typeface="Montserrat"/>
                            </a:rPr>
                            <m:t>𝑑</m:t>
                          </m:r>
                          <m:r>
                            <a:rPr lang="fr-CH" sz="1200" b="0" i="1" smtClean="0">
                              <a:solidFill>
                                <a:schemeClr val="tx1"/>
                              </a:solidFill>
                              <a:latin typeface="Cambria Math" panose="02040503050406030204" pitchFamily="18" charset="0"/>
                              <a:ea typeface="Cambria Math" panose="02040503050406030204" pitchFamily="18" charset="0"/>
                              <a:cs typeface="Montserrat"/>
                              <a:sym typeface="Montserrat"/>
                            </a:rPr>
                            <m:t>,</m:t>
                          </m:r>
                          <m:r>
                            <a:rPr lang="fr-CH" sz="1200" b="0" i="1" smtClean="0">
                              <a:solidFill>
                                <a:schemeClr val="tx1"/>
                              </a:solidFill>
                              <a:latin typeface="Cambria Math" panose="02040503050406030204" pitchFamily="18" charset="0"/>
                              <a:ea typeface="Cambria Math" panose="02040503050406030204" pitchFamily="18" charset="0"/>
                              <a:cs typeface="Montserrat"/>
                              <a:sym typeface="Montserrat"/>
                            </a:rPr>
                            <m:t>𝑟</m:t>
                          </m:r>
                        </m:e>
                      </m:d>
                    </m:oMath>
                  </m:oMathPara>
                </a14:m>
                <a:endParaRPr lang="fr-CH" sz="1200" dirty="0">
                  <a:solidFill>
                    <a:schemeClr val="tx1"/>
                  </a:solidFill>
                  <a:latin typeface="Montserrat"/>
                  <a:ea typeface="Montserrat"/>
                  <a:cs typeface="Montserrat"/>
                  <a:sym typeface="Montserrat"/>
                </a:endParaRPr>
              </a:p>
              <a:p>
                <a:pPr marL="0" marR="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fr-CH" sz="1200" b="0" i="1" smtClean="0">
                          <a:solidFill>
                            <a:schemeClr val="tx1"/>
                          </a:solidFill>
                          <a:latin typeface="Cambria Math" panose="02040503050406030204" pitchFamily="18" charset="0"/>
                          <a:ea typeface="Montserrat"/>
                          <a:cs typeface="Montserrat"/>
                          <a:sym typeface="Montserrat"/>
                        </a:rPr>
                        <m:t>𝑚𝑎𝑥</m:t>
                      </m:r>
                      <m:nary>
                        <m:naryPr>
                          <m:chr m:val="∑"/>
                          <m:supHide m:val="on"/>
                          <m:ctrlPr>
                            <a:rPr lang="fr-CH" sz="1200" b="0" i="1" smtClean="0">
                              <a:solidFill>
                                <a:schemeClr val="tx1"/>
                              </a:solidFill>
                              <a:latin typeface="Cambria Math" panose="02040503050406030204" pitchFamily="18" charset="0"/>
                              <a:sym typeface="Montserrat"/>
                            </a:rPr>
                          </m:ctrlPr>
                        </m:naryPr>
                        <m:sub>
                          <m:r>
                            <m:rPr>
                              <m:brk m:alnAt="7"/>
                            </m:rPr>
                            <a:rPr lang="fr-CH" sz="1200" b="0" i="1" smtClean="0">
                              <a:solidFill>
                                <a:schemeClr val="tx1"/>
                              </a:solidFill>
                              <a:latin typeface="Cambria Math" panose="02040503050406030204" pitchFamily="18" charset="0"/>
                              <a:sym typeface="Montserrat"/>
                            </a:rPr>
                            <m:t>(</m:t>
                          </m:r>
                          <m:r>
                            <a:rPr lang="fr-CH" sz="1200" b="0" i="1" smtClean="0">
                              <a:solidFill>
                                <a:schemeClr val="tx1"/>
                              </a:solidFill>
                              <a:latin typeface="Cambria Math" panose="02040503050406030204" pitchFamily="18" charset="0"/>
                              <a:sym typeface="Montserrat"/>
                            </a:rPr>
                            <m:t>𝑑</m:t>
                          </m:r>
                          <m:r>
                            <a:rPr lang="fr-CH" sz="1200" b="0" i="1" smtClean="0">
                              <a:solidFill>
                                <a:schemeClr val="tx1"/>
                              </a:solidFill>
                              <a:latin typeface="Cambria Math" panose="02040503050406030204" pitchFamily="18" charset="0"/>
                              <a:sym typeface="Montserrat"/>
                            </a:rPr>
                            <m:t>,</m:t>
                          </m:r>
                          <m:r>
                            <a:rPr lang="fr-CH" sz="1200" b="0" i="1" smtClean="0">
                              <a:solidFill>
                                <a:schemeClr val="tx1"/>
                              </a:solidFill>
                              <a:latin typeface="Cambria Math" panose="02040503050406030204" pitchFamily="18" charset="0"/>
                              <a:sym typeface="Montserrat"/>
                            </a:rPr>
                            <m:t>𝑟</m:t>
                          </m:r>
                          <m:r>
                            <a:rPr lang="fr-CH" sz="1200" b="0" i="1" smtClean="0">
                              <a:solidFill>
                                <a:schemeClr val="tx1"/>
                              </a:solidFill>
                              <a:latin typeface="Cambria Math" panose="02040503050406030204" pitchFamily="18" charset="0"/>
                              <a:sym typeface="Montserrat"/>
                            </a:rPr>
                            <m:t>)∈</m:t>
                          </m:r>
                          <m:r>
                            <a:rPr lang="fr-CH" sz="1200" b="0" i="1" smtClean="0">
                              <a:solidFill>
                                <a:schemeClr val="tx1"/>
                              </a:solidFill>
                              <a:latin typeface="Cambria Math" panose="02040503050406030204" pitchFamily="18" charset="0"/>
                              <a:ea typeface="Cambria Math" panose="02040503050406030204" pitchFamily="18" charset="0"/>
                              <a:sym typeface="Montserrat"/>
                            </a:rPr>
                            <m:t>𝑃</m:t>
                          </m:r>
                          <m:r>
                            <m:rPr>
                              <m:brk m:alnAt="7"/>
                            </m:rPr>
                            <a:rPr lang="fr-CH" sz="1200" b="0" i="1" smtClean="0">
                              <a:solidFill>
                                <a:schemeClr val="tx1"/>
                              </a:solidFill>
                              <a:latin typeface="Cambria Math" panose="02040503050406030204" pitchFamily="18" charset="0"/>
                              <a:ea typeface="Cambria Math" panose="02040503050406030204" pitchFamily="18" charset="0"/>
                              <a:sym typeface="Montserrat"/>
                            </a:rPr>
                            <m:t>′</m:t>
                          </m:r>
                        </m:sub>
                        <m:sup/>
                        <m:e>
                          <m:r>
                            <a:rPr lang="fr-CH" sz="1200" b="0" i="1" smtClean="0">
                              <a:solidFill>
                                <a:schemeClr val="tx1"/>
                              </a:solidFill>
                              <a:latin typeface="Cambria Math" panose="02040503050406030204" pitchFamily="18" charset="0"/>
                              <a:sym typeface="Montserrat"/>
                            </a:rPr>
                            <m:t>𝐴𝐷𝑃</m:t>
                          </m:r>
                          <m:r>
                            <a:rPr lang="fr-CH" sz="1200" b="0" i="1" smtClean="0">
                              <a:solidFill>
                                <a:schemeClr val="tx1"/>
                              </a:solidFill>
                              <a:latin typeface="Cambria Math" panose="02040503050406030204" pitchFamily="18" charset="0"/>
                              <a:sym typeface="Montserrat"/>
                            </a:rPr>
                            <m:t>(</m:t>
                          </m:r>
                          <m:r>
                            <a:rPr lang="fr-CH" sz="1200" b="0" i="1" smtClean="0">
                              <a:solidFill>
                                <a:schemeClr val="tx1"/>
                              </a:solidFill>
                              <a:latin typeface="Cambria Math" panose="02040503050406030204" pitchFamily="18" charset="0"/>
                              <a:sym typeface="Montserrat"/>
                            </a:rPr>
                            <m:t>𝑑</m:t>
                          </m:r>
                          <m:r>
                            <a:rPr lang="fr-CH" sz="1200" b="0" i="1" smtClean="0">
                              <a:solidFill>
                                <a:schemeClr val="tx1"/>
                              </a:solidFill>
                              <a:latin typeface="Cambria Math" panose="02040503050406030204" pitchFamily="18" charset="0"/>
                              <a:sym typeface="Montserrat"/>
                            </a:rPr>
                            <m:t>,</m:t>
                          </m:r>
                          <m:r>
                            <a:rPr lang="fr-CH" sz="1200" b="0" i="1" smtClean="0">
                              <a:solidFill>
                                <a:schemeClr val="tx1"/>
                              </a:solidFill>
                              <a:latin typeface="Cambria Math" panose="02040503050406030204" pitchFamily="18" charset="0"/>
                              <a:sym typeface="Montserrat"/>
                            </a:rPr>
                            <m:t>𝑟</m:t>
                          </m:r>
                          <m:r>
                            <a:rPr lang="fr-CH" sz="1200" b="0" i="1" smtClean="0">
                              <a:solidFill>
                                <a:schemeClr val="tx1"/>
                              </a:solidFill>
                              <a:latin typeface="Cambria Math" panose="02040503050406030204" pitchFamily="18" charset="0"/>
                              <a:sym typeface="Montserrat"/>
                            </a:rPr>
                            <m:t>)∙</m:t>
                          </m:r>
                          <m:sSub>
                            <m:sSubPr>
                              <m:ctrlPr>
                                <a:rPr lang="fr-CH" sz="1200" b="0" i="1" smtClean="0">
                                  <a:solidFill>
                                    <a:schemeClr val="tx1"/>
                                  </a:solidFill>
                                  <a:latin typeface="Cambria Math" panose="02040503050406030204" pitchFamily="18" charset="0"/>
                                  <a:ea typeface="Cambria Math" panose="02040503050406030204" pitchFamily="18" charset="0"/>
                                  <a:sym typeface="Montserrat"/>
                                </a:rPr>
                              </m:ctrlPr>
                            </m:sSubPr>
                            <m:e>
                              <m:r>
                                <a:rPr lang="fr-CH" sz="1200" b="0" i="1" smtClean="0">
                                  <a:solidFill>
                                    <a:schemeClr val="tx1"/>
                                  </a:solidFill>
                                  <a:latin typeface="Cambria Math" panose="02040503050406030204" pitchFamily="18" charset="0"/>
                                  <a:ea typeface="Cambria Math" panose="02040503050406030204" pitchFamily="18" charset="0"/>
                                  <a:sym typeface="Montserrat"/>
                                </a:rPr>
                                <m:t>𝑥</m:t>
                              </m:r>
                            </m:e>
                            <m:sub>
                              <m:r>
                                <a:rPr lang="fr-CH" sz="1200" b="0" i="1" smtClean="0">
                                  <a:solidFill>
                                    <a:schemeClr val="tx1"/>
                                  </a:solidFill>
                                  <a:latin typeface="Cambria Math" panose="02040503050406030204" pitchFamily="18" charset="0"/>
                                  <a:ea typeface="Cambria Math" panose="02040503050406030204" pitchFamily="18" charset="0"/>
                                  <a:sym typeface="Montserrat"/>
                                </a:rPr>
                                <m:t>𝑑𝑟</m:t>
                              </m:r>
                            </m:sub>
                          </m:sSub>
                        </m:e>
                      </m:nary>
                    </m:oMath>
                  </m:oMathPara>
                </a14:m>
                <a:endParaRPr lang="ar-SA" sz="1200" dirty="0">
                  <a:solidFill>
                    <a:schemeClr val="tx1"/>
                  </a:solidFill>
                  <a:latin typeface="Montserrat"/>
                  <a:ea typeface="Montserrat"/>
                  <a:cs typeface="Montserrat"/>
                  <a:sym typeface="Montserrat"/>
                </a:endParaRPr>
              </a:p>
              <a:p>
                <a:pPr marL="0" marR="0" lvl="0" indent="0" algn="l" rtl="0">
                  <a:spcBef>
                    <a:spcPts val="0"/>
                  </a:spcBef>
                  <a:spcAft>
                    <a:spcPts val="0"/>
                  </a:spcAft>
                  <a:buNone/>
                </a:pPr>
                <a:endParaRPr lang="ar-SA" sz="1050" dirty="0">
                  <a:solidFill>
                    <a:schemeClr val="tx1"/>
                  </a:solidFill>
                  <a:latin typeface="Montserrat"/>
                  <a:ea typeface="Montserrat"/>
                  <a:cs typeface="Montserrat"/>
                  <a:sym typeface="Montserrat"/>
                </a:endParaRPr>
              </a:p>
            </p:txBody>
          </p:sp>
        </mc:Choice>
        <mc:Fallback xmlns="">
          <p:sp>
            <p:nvSpPr>
              <p:cNvPr id="6" name="Google Shape;357;p22">
                <a:extLst>
                  <a:ext uri="{FF2B5EF4-FFF2-40B4-BE49-F238E27FC236}">
                    <a16:creationId xmlns:a16="http://schemas.microsoft.com/office/drawing/2014/main" id="{28996EA0-7276-EF05-7963-A4D79ECB0E06}"/>
                  </a:ext>
                </a:extLst>
              </p:cNvPr>
              <p:cNvSpPr txBox="1">
                <a:spLocks noRot="1" noChangeAspect="1" noMove="1" noResize="1" noEditPoints="1" noAdjustHandles="1" noChangeArrowheads="1" noChangeShapeType="1" noTextEdit="1"/>
              </p:cNvSpPr>
              <p:nvPr/>
            </p:nvSpPr>
            <p:spPr>
              <a:xfrm>
                <a:off x="6144289" y="4144410"/>
                <a:ext cx="4820794" cy="2498079"/>
              </a:xfrm>
              <a:prstGeom prst="rect">
                <a:avLst/>
              </a:prstGeom>
              <a:blipFill>
                <a:blip r:embed="rId6"/>
                <a:stretch>
                  <a:fillRect l="-759" t="-732" b="-24878"/>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1538640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1343135" y="194920"/>
            <a:ext cx="10179629" cy="1569620"/>
          </a:xfrm>
          <a:prstGeom prst="rect">
            <a:avLst/>
          </a:prstGeom>
          <a:noFill/>
          <a:ln>
            <a:noFill/>
          </a:ln>
        </p:spPr>
        <p:txBody>
          <a:bodyPr spcFirstLastPara="1" wrap="square" lIns="91425" tIns="45700" rIns="91425" bIns="45700" anchor="t" anchorCtr="0">
            <a:spAutoFit/>
          </a:bodyPr>
          <a:lstStyle/>
          <a:p>
            <a:r>
              <a:rPr lang="en-US" sz="4800" b="1" dirty="0">
                <a:solidFill>
                  <a:schemeClr val="bg1"/>
                </a:solidFill>
                <a:latin typeface="Montserrat"/>
                <a:ea typeface="Montserrat"/>
                <a:cs typeface="Montserrat"/>
                <a:sym typeface="Montserrat"/>
              </a:rPr>
              <a:t>Model Formulation For Maximizing Total Matches </a:t>
            </a:r>
            <a:endParaRPr lang="en-US" sz="36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12</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1E4C3DDB-BEA8-95D4-4C64-BB0E018C1651}"/>
              </a:ext>
            </a:extLst>
          </p:cNvPr>
          <p:cNvPicPr>
            <a:picLocks noChangeAspect="1"/>
          </p:cNvPicPr>
          <p:nvPr/>
        </p:nvPicPr>
        <p:blipFill>
          <a:blip r:embed="rId4"/>
          <a:stretch>
            <a:fillRect/>
          </a:stretch>
        </p:blipFill>
        <p:spPr>
          <a:xfrm>
            <a:off x="2306472" y="2090940"/>
            <a:ext cx="7869640" cy="416304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E0474B56-3F51-1454-91BB-344F7FBD2A44}"/>
                  </a:ext>
                </a:extLst>
              </p14:cNvPr>
              <p14:cNvContentPartPr/>
              <p14:nvPr/>
            </p14:nvContentPartPr>
            <p14:xfrm>
              <a:off x="7895849" y="3852720"/>
              <a:ext cx="106920" cy="319320"/>
            </p14:xfrm>
          </p:contentPart>
        </mc:Choice>
        <mc:Fallback xmlns="">
          <p:pic>
            <p:nvPicPr>
              <p:cNvPr id="3" name="Ink 2">
                <a:extLst>
                  <a:ext uri="{FF2B5EF4-FFF2-40B4-BE49-F238E27FC236}">
                    <a16:creationId xmlns:a16="http://schemas.microsoft.com/office/drawing/2014/main" id="{E0474B56-3F51-1454-91BB-344F7FBD2A44}"/>
                  </a:ext>
                </a:extLst>
              </p:cNvPr>
              <p:cNvPicPr/>
              <p:nvPr/>
            </p:nvPicPr>
            <p:blipFill>
              <a:blip r:embed="rId6"/>
              <a:stretch>
                <a:fillRect/>
              </a:stretch>
            </p:blipFill>
            <p:spPr>
              <a:xfrm>
                <a:off x="7887209" y="3844080"/>
                <a:ext cx="12456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9031917B-BEAF-7D9D-54F5-B84DC00877F6}"/>
                  </a:ext>
                </a:extLst>
              </p14:cNvPr>
              <p14:cNvContentPartPr/>
              <p14:nvPr/>
            </p14:nvContentPartPr>
            <p14:xfrm>
              <a:off x="7986929" y="3947760"/>
              <a:ext cx="614520" cy="79200"/>
            </p14:xfrm>
          </p:contentPart>
        </mc:Choice>
        <mc:Fallback xmlns="">
          <p:pic>
            <p:nvPicPr>
              <p:cNvPr id="5" name="Ink 4">
                <a:extLst>
                  <a:ext uri="{FF2B5EF4-FFF2-40B4-BE49-F238E27FC236}">
                    <a16:creationId xmlns:a16="http://schemas.microsoft.com/office/drawing/2014/main" id="{9031917B-BEAF-7D9D-54F5-B84DC00877F6}"/>
                  </a:ext>
                </a:extLst>
              </p:cNvPr>
              <p:cNvPicPr/>
              <p:nvPr/>
            </p:nvPicPr>
            <p:blipFill>
              <a:blip r:embed="rId8"/>
              <a:stretch>
                <a:fillRect/>
              </a:stretch>
            </p:blipFill>
            <p:spPr>
              <a:xfrm>
                <a:off x="7978289" y="3939120"/>
                <a:ext cx="63216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0DBB216C-AF40-B4D6-11AF-AA9997314E65}"/>
                  </a:ext>
                </a:extLst>
              </p14:cNvPr>
              <p14:cNvContentPartPr/>
              <p14:nvPr/>
            </p14:nvContentPartPr>
            <p14:xfrm>
              <a:off x="8513249" y="3899520"/>
              <a:ext cx="151920" cy="144360"/>
            </p14:xfrm>
          </p:contentPart>
        </mc:Choice>
        <mc:Fallback xmlns="">
          <p:pic>
            <p:nvPicPr>
              <p:cNvPr id="8" name="Ink 7">
                <a:extLst>
                  <a:ext uri="{FF2B5EF4-FFF2-40B4-BE49-F238E27FC236}">
                    <a16:creationId xmlns:a16="http://schemas.microsoft.com/office/drawing/2014/main" id="{0DBB216C-AF40-B4D6-11AF-AA9997314E65}"/>
                  </a:ext>
                </a:extLst>
              </p:cNvPr>
              <p:cNvPicPr/>
              <p:nvPr/>
            </p:nvPicPr>
            <p:blipFill>
              <a:blip r:embed="rId10"/>
              <a:stretch>
                <a:fillRect/>
              </a:stretch>
            </p:blipFill>
            <p:spPr>
              <a:xfrm>
                <a:off x="8504609" y="3890520"/>
                <a:ext cx="169560" cy="162000"/>
              </a:xfrm>
              <a:prstGeom prst="rect">
                <a:avLst/>
              </a:prstGeom>
            </p:spPr>
          </p:pic>
        </mc:Fallback>
      </mc:AlternateContent>
      <p:grpSp>
        <p:nvGrpSpPr>
          <p:cNvPr id="12" name="Group 11">
            <a:extLst>
              <a:ext uri="{FF2B5EF4-FFF2-40B4-BE49-F238E27FC236}">
                <a16:creationId xmlns:a16="http://schemas.microsoft.com/office/drawing/2014/main" id="{7F969EA5-B4BF-4B51-0CA2-098CF1551B88}"/>
              </a:ext>
            </a:extLst>
          </p:cNvPr>
          <p:cNvGrpSpPr/>
          <p:nvPr/>
        </p:nvGrpSpPr>
        <p:grpSpPr>
          <a:xfrm>
            <a:off x="1757489" y="4041360"/>
            <a:ext cx="681840" cy="329040"/>
            <a:chOff x="1757489" y="4041360"/>
            <a:chExt cx="681840" cy="329040"/>
          </a:xfrm>
        </p:grpSpPr>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AB80FC0B-C777-E65F-23A9-67ACDD15891E}"/>
                    </a:ext>
                  </a:extLst>
                </p14:cNvPr>
                <p14:cNvContentPartPr/>
                <p14:nvPr/>
              </p14:nvContentPartPr>
              <p14:xfrm>
                <a:off x="2255729" y="4168800"/>
                <a:ext cx="183600" cy="201600"/>
              </p14:xfrm>
            </p:contentPart>
          </mc:Choice>
          <mc:Fallback xmlns="">
            <p:pic>
              <p:nvPicPr>
                <p:cNvPr id="9" name="Ink 8">
                  <a:extLst>
                    <a:ext uri="{FF2B5EF4-FFF2-40B4-BE49-F238E27FC236}">
                      <a16:creationId xmlns:a16="http://schemas.microsoft.com/office/drawing/2014/main" id="{AB80FC0B-C777-E65F-23A9-67ACDD15891E}"/>
                    </a:ext>
                  </a:extLst>
                </p:cNvPr>
                <p:cNvPicPr/>
                <p:nvPr/>
              </p:nvPicPr>
              <p:blipFill>
                <a:blip r:embed="rId12"/>
                <a:stretch>
                  <a:fillRect/>
                </a:stretch>
              </p:blipFill>
              <p:spPr>
                <a:xfrm>
                  <a:off x="2246729" y="4159800"/>
                  <a:ext cx="2012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FD522E49-5B5B-D764-E389-58C1880B80F8}"/>
                    </a:ext>
                  </a:extLst>
                </p14:cNvPr>
                <p14:cNvContentPartPr/>
                <p14:nvPr/>
              </p14:nvContentPartPr>
              <p14:xfrm>
                <a:off x="1789529" y="4128840"/>
                <a:ext cx="461880" cy="160920"/>
              </p14:xfrm>
            </p:contentPart>
          </mc:Choice>
          <mc:Fallback xmlns="">
            <p:pic>
              <p:nvPicPr>
                <p:cNvPr id="10" name="Ink 9">
                  <a:extLst>
                    <a:ext uri="{FF2B5EF4-FFF2-40B4-BE49-F238E27FC236}">
                      <a16:creationId xmlns:a16="http://schemas.microsoft.com/office/drawing/2014/main" id="{FD522E49-5B5B-D764-E389-58C1880B80F8}"/>
                    </a:ext>
                  </a:extLst>
                </p:cNvPr>
                <p:cNvPicPr/>
                <p:nvPr/>
              </p:nvPicPr>
              <p:blipFill>
                <a:blip r:embed="rId14"/>
                <a:stretch>
                  <a:fillRect/>
                </a:stretch>
              </p:blipFill>
              <p:spPr>
                <a:xfrm>
                  <a:off x="1780889" y="4120200"/>
                  <a:ext cx="479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E0A2DF10-9E5F-1186-F678-3E1C2710D36E}"/>
                    </a:ext>
                  </a:extLst>
                </p14:cNvPr>
                <p14:cNvContentPartPr/>
                <p14:nvPr/>
              </p14:nvContentPartPr>
              <p14:xfrm>
                <a:off x="1757489" y="4041360"/>
                <a:ext cx="169560" cy="203400"/>
              </p14:xfrm>
            </p:contentPart>
          </mc:Choice>
          <mc:Fallback xmlns="">
            <p:pic>
              <p:nvPicPr>
                <p:cNvPr id="11" name="Ink 10">
                  <a:extLst>
                    <a:ext uri="{FF2B5EF4-FFF2-40B4-BE49-F238E27FC236}">
                      <a16:creationId xmlns:a16="http://schemas.microsoft.com/office/drawing/2014/main" id="{E0A2DF10-9E5F-1186-F678-3E1C2710D36E}"/>
                    </a:ext>
                  </a:extLst>
                </p:cNvPr>
                <p:cNvPicPr/>
                <p:nvPr/>
              </p:nvPicPr>
              <p:blipFill>
                <a:blip r:embed="rId16"/>
                <a:stretch>
                  <a:fillRect/>
                </a:stretch>
              </p:blipFill>
              <p:spPr>
                <a:xfrm>
                  <a:off x="1748849" y="4032360"/>
                  <a:ext cx="187200" cy="221040"/>
                </a:xfrm>
                <a:prstGeom prst="rect">
                  <a:avLst/>
                </a:prstGeom>
              </p:spPr>
            </p:pic>
          </mc:Fallback>
        </mc:AlternateContent>
      </p:grpSp>
      <p:grpSp>
        <p:nvGrpSpPr>
          <p:cNvPr id="20" name="Group 19">
            <a:extLst>
              <a:ext uri="{FF2B5EF4-FFF2-40B4-BE49-F238E27FC236}">
                <a16:creationId xmlns:a16="http://schemas.microsoft.com/office/drawing/2014/main" id="{96B8DF57-56DC-FEDA-1D87-CDD58EE0CC3F}"/>
              </a:ext>
            </a:extLst>
          </p:cNvPr>
          <p:cNvGrpSpPr/>
          <p:nvPr/>
        </p:nvGrpSpPr>
        <p:grpSpPr>
          <a:xfrm>
            <a:off x="8345489" y="4784760"/>
            <a:ext cx="590400" cy="399960"/>
            <a:chOff x="8345489" y="4784760"/>
            <a:chExt cx="590400" cy="399960"/>
          </a:xfrm>
        </p:grpSpPr>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2D857060-C9ED-EE45-6D8A-B8BDD784F8EA}"/>
                    </a:ext>
                  </a:extLst>
                </p14:cNvPr>
                <p14:cNvContentPartPr/>
                <p14:nvPr/>
              </p14:nvContentPartPr>
              <p14:xfrm>
                <a:off x="8345489" y="4793760"/>
                <a:ext cx="175680" cy="390960"/>
              </p14:xfrm>
            </p:contentPart>
          </mc:Choice>
          <mc:Fallback xmlns="">
            <p:pic>
              <p:nvPicPr>
                <p:cNvPr id="13" name="Ink 12">
                  <a:extLst>
                    <a:ext uri="{FF2B5EF4-FFF2-40B4-BE49-F238E27FC236}">
                      <a16:creationId xmlns:a16="http://schemas.microsoft.com/office/drawing/2014/main" id="{2D857060-C9ED-EE45-6D8A-B8BDD784F8EA}"/>
                    </a:ext>
                  </a:extLst>
                </p:cNvPr>
                <p:cNvPicPr/>
                <p:nvPr/>
              </p:nvPicPr>
              <p:blipFill>
                <a:blip r:embed="rId18"/>
                <a:stretch>
                  <a:fillRect/>
                </a:stretch>
              </p:blipFill>
              <p:spPr>
                <a:xfrm>
                  <a:off x="8336489" y="4784760"/>
                  <a:ext cx="1933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E3480E22-D3C5-F4DE-54B4-0739F9A5AA47}"/>
                    </a:ext>
                  </a:extLst>
                </p14:cNvPr>
                <p14:cNvContentPartPr/>
                <p14:nvPr/>
              </p14:nvContentPartPr>
              <p14:xfrm>
                <a:off x="8525129" y="4840560"/>
                <a:ext cx="386280" cy="157680"/>
              </p14:xfrm>
            </p:contentPart>
          </mc:Choice>
          <mc:Fallback xmlns="">
            <p:pic>
              <p:nvPicPr>
                <p:cNvPr id="14" name="Ink 13">
                  <a:extLst>
                    <a:ext uri="{FF2B5EF4-FFF2-40B4-BE49-F238E27FC236}">
                      <a16:creationId xmlns:a16="http://schemas.microsoft.com/office/drawing/2014/main" id="{E3480E22-D3C5-F4DE-54B4-0739F9A5AA47}"/>
                    </a:ext>
                  </a:extLst>
                </p:cNvPr>
                <p:cNvPicPr/>
                <p:nvPr/>
              </p:nvPicPr>
              <p:blipFill>
                <a:blip r:embed="rId20"/>
                <a:stretch>
                  <a:fillRect/>
                </a:stretch>
              </p:blipFill>
              <p:spPr>
                <a:xfrm>
                  <a:off x="8516489" y="4831920"/>
                  <a:ext cx="4039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BE303D56-2243-10A8-4A8B-43DA1B6020E8}"/>
                    </a:ext>
                  </a:extLst>
                </p14:cNvPr>
                <p14:cNvContentPartPr/>
                <p14:nvPr/>
              </p14:nvContentPartPr>
              <p14:xfrm>
                <a:off x="8846249" y="4784760"/>
                <a:ext cx="89640" cy="127800"/>
              </p14:xfrm>
            </p:contentPart>
          </mc:Choice>
          <mc:Fallback xmlns="">
            <p:pic>
              <p:nvPicPr>
                <p:cNvPr id="15" name="Ink 14">
                  <a:extLst>
                    <a:ext uri="{FF2B5EF4-FFF2-40B4-BE49-F238E27FC236}">
                      <a16:creationId xmlns:a16="http://schemas.microsoft.com/office/drawing/2014/main" id="{BE303D56-2243-10A8-4A8B-43DA1B6020E8}"/>
                    </a:ext>
                  </a:extLst>
                </p:cNvPr>
                <p:cNvPicPr/>
                <p:nvPr/>
              </p:nvPicPr>
              <p:blipFill>
                <a:blip r:embed="rId22"/>
                <a:stretch>
                  <a:fillRect/>
                </a:stretch>
              </p:blipFill>
              <p:spPr>
                <a:xfrm>
                  <a:off x="8837609" y="4776120"/>
                  <a:ext cx="107280" cy="145440"/>
                </a:xfrm>
                <a:prstGeom prst="rect">
                  <a:avLst/>
                </a:prstGeom>
              </p:spPr>
            </p:pic>
          </mc:Fallback>
        </mc:AlternateContent>
      </p:grpSp>
      <p:grpSp>
        <p:nvGrpSpPr>
          <p:cNvPr id="19" name="Group 18">
            <a:extLst>
              <a:ext uri="{FF2B5EF4-FFF2-40B4-BE49-F238E27FC236}">
                <a16:creationId xmlns:a16="http://schemas.microsoft.com/office/drawing/2014/main" id="{0FC09F25-42E3-3F3D-7272-DEF8046B2DC5}"/>
              </a:ext>
            </a:extLst>
          </p:cNvPr>
          <p:cNvGrpSpPr/>
          <p:nvPr/>
        </p:nvGrpSpPr>
        <p:grpSpPr>
          <a:xfrm>
            <a:off x="8377889" y="5424480"/>
            <a:ext cx="653760" cy="386640"/>
            <a:chOff x="8377889" y="5424480"/>
            <a:chExt cx="653760" cy="386640"/>
          </a:xfrm>
        </p:grpSpPr>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F7886F79-3E4F-E550-0A4B-D64C1119A897}"/>
                    </a:ext>
                  </a:extLst>
                </p14:cNvPr>
                <p14:cNvContentPartPr/>
                <p14:nvPr/>
              </p14:nvContentPartPr>
              <p14:xfrm>
                <a:off x="8377889" y="5467320"/>
                <a:ext cx="185040" cy="343800"/>
              </p14:xfrm>
            </p:contentPart>
          </mc:Choice>
          <mc:Fallback xmlns="">
            <p:pic>
              <p:nvPicPr>
                <p:cNvPr id="16" name="Ink 15">
                  <a:extLst>
                    <a:ext uri="{FF2B5EF4-FFF2-40B4-BE49-F238E27FC236}">
                      <a16:creationId xmlns:a16="http://schemas.microsoft.com/office/drawing/2014/main" id="{F7886F79-3E4F-E550-0A4B-D64C1119A897}"/>
                    </a:ext>
                  </a:extLst>
                </p:cNvPr>
                <p:cNvPicPr/>
                <p:nvPr/>
              </p:nvPicPr>
              <p:blipFill>
                <a:blip r:embed="rId24"/>
                <a:stretch>
                  <a:fillRect/>
                </a:stretch>
              </p:blipFill>
              <p:spPr>
                <a:xfrm>
                  <a:off x="8368889" y="5458320"/>
                  <a:ext cx="2026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1C02D277-B07F-0EC0-9365-7AA72103C159}"/>
                    </a:ext>
                  </a:extLst>
                </p14:cNvPr>
                <p14:cNvContentPartPr/>
                <p14:nvPr/>
              </p14:nvContentPartPr>
              <p14:xfrm>
                <a:off x="8549249" y="5519880"/>
                <a:ext cx="414000" cy="133560"/>
              </p14:xfrm>
            </p:contentPart>
          </mc:Choice>
          <mc:Fallback xmlns="">
            <p:pic>
              <p:nvPicPr>
                <p:cNvPr id="17" name="Ink 16">
                  <a:extLst>
                    <a:ext uri="{FF2B5EF4-FFF2-40B4-BE49-F238E27FC236}">
                      <a16:creationId xmlns:a16="http://schemas.microsoft.com/office/drawing/2014/main" id="{1C02D277-B07F-0EC0-9365-7AA72103C159}"/>
                    </a:ext>
                  </a:extLst>
                </p:cNvPr>
                <p:cNvPicPr/>
                <p:nvPr/>
              </p:nvPicPr>
              <p:blipFill>
                <a:blip r:embed="rId26"/>
                <a:stretch>
                  <a:fillRect/>
                </a:stretch>
              </p:blipFill>
              <p:spPr>
                <a:xfrm>
                  <a:off x="8540249" y="5510880"/>
                  <a:ext cx="431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C5858825-C31F-B229-C41A-316D38CFC0DA}"/>
                    </a:ext>
                  </a:extLst>
                </p14:cNvPr>
                <p14:cNvContentPartPr/>
                <p14:nvPr/>
              </p14:nvContentPartPr>
              <p14:xfrm>
                <a:off x="8930129" y="5424480"/>
                <a:ext cx="101520" cy="177480"/>
              </p14:xfrm>
            </p:contentPart>
          </mc:Choice>
          <mc:Fallback xmlns="">
            <p:pic>
              <p:nvPicPr>
                <p:cNvPr id="18" name="Ink 17">
                  <a:extLst>
                    <a:ext uri="{FF2B5EF4-FFF2-40B4-BE49-F238E27FC236}">
                      <a16:creationId xmlns:a16="http://schemas.microsoft.com/office/drawing/2014/main" id="{C5858825-C31F-B229-C41A-316D38CFC0DA}"/>
                    </a:ext>
                  </a:extLst>
                </p:cNvPr>
                <p:cNvPicPr/>
                <p:nvPr/>
              </p:nvPicPr>
              <p:blipFill>
                <a:blip r:embed="rId28"/>
                <a:stretch>
                  <a:fillRect/>
                </a:stretch>
              </p:blipFill>
              <p:spPr>
                <a:xfrm>
                  <a:off x="8921489" y="5415480"/>
                  <a:ext cx="119160" cy="195120"/>
                </a:xfrm>
                <a:prstGeom prst="rect">
                  <a:avLst/>
                </a:prstGeom>
              </p:spPr>
            </p:pic>
          </mc:Fallback>
        </mc:AlternateContent>
      </p:grpSp>
      <p:grpSp>
        <p:nvGrpSpPr>
          <p:cNvPr id="26" name="Group 25">
            <a:extLst>
              <a:ext uri="{FF2B5EF4-FFF2-40B4-BE49-F238E27FC236}">
                <a16:creationId xmlns:a16="http://schemas.microsoft.com/office/drawing/2014/main" id="{8D9DF05E-0FFE-385D-EC88-AEDB041CD886}"/>
              </a:ext>
            </a:extLst>
          </p:cNvPr>
          <p:cNvGrpSpPr/>
          <p:nvPr/>
        </p:nvGrpSpPr>
        <p:grpSpPr>
          <a:xfrm>
            <a:off x="4087769" y="4329000"/>
            <a:ext cx="819720" cy="363600"/>
            <a:chOff x="4087769" y="4329000"/>
            <a:chExt cx="819720" cy="363600"/>
          </a:xfrm>
        </p:grpSpPr>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E207E617-3112-603F-0649-14B073A6ECA5}"/>
                    </a:ext>
                  </a:extLst>
                </p14:cNvPr>
                <p14:cNvContentPartPr/>
                <p14:nvPr/>
              </p14:nvContentPartPr>
              <p14:xfrm>
                <a:off x="4087769" y="4329000"/>
                <a:ext cx="644760" cy="25200"/>
              </p14:xfrm>
            </p:contentPart>
          </mc:Choice>
          <mc:Fallback xmlns="">
            <p:pic>
              <p:nvPicPr>
                <p:cNvPr id="23" name="Ink 22">
                  <a:extLst>
                    <a:ext uri="{FF2B5EF4-FFF2-40B4-BE49-F238E27FC236}">
                      <a16:creationId xmlns:a16="http://schemas.microsoft.com/office/drawing/2014/main" id="{E207E617-3112-603F-0649-14B073A6ECA5}"/>
                    </a:ext>
                  </a:extLst>
                </p:cNvPr>
                <p:cNvPicPr/>
                <p:nvPr/>
              </p:nvPicPr>
              <p:blipFill>
                <a:blip r:embed="rId30"/>
                <a:stretch>
                  <a:fillRect/>
                </a:stretch>
              </p:blipFill>
              <p:spPr>
                <a:xfrm>
                  <a:off x="4078769" y="4320360"/>
                  <a:ext cx="6624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 23">
                  <a:extLst>
                    <a:ext uri="{FF2B5EF4-FFF2-40B4-BE49-F238E27FC236}">
                      <a16:creationId xmlns:a16="http://schemas.microsoft.com/office/drawing/2014/main" id="{24417106-532F-0A27-9583-4855A90B6FEF}"/>
                    </a:ext>
                  </a:extLst>
                </p14:cNvPr>
                <p14:cNvContentPartPr/>
                <p14:nvPr/>
              </p14:nvContentPartPr>
              <p14:xfrm>
                <a:off x="4436969" y="4353480"/>
                <a:ext cx="447480" cy="267480"/>
              </p14:xfrm>
            </p:contentPart>
          </mc:Choice>
          <mc:Fallback xmlns="">
            <p:pic>
              <p:nvPicPr>
                <p:cNvPr id="24" name="Ink 23">
                  <a:extLst>
                    <a:ext uri="{FF2B5EF4-FFF2-40B4-BE49-F238E27FC236}">
                      <a16:creationId xmlns:a16="http://schemas.microsoft.com/office/drawing/2014/main" id="{24417106-532F-0A27-9583-4855A90B6FEF}"/>
                    </a:ext>
                  </a:extLst>
                </p:cNvPr>
                <p:cNvPicPr/>
                <p:nvPr/>
              </p:nvPicPr>
              <p:blipFill>
                <a:blip r:embed="rId32"/>
                <a:stretch>
                  <a:fillRect/>
                </a:stretch>
              </p:blipFill>
              <p:spPr>
                <a:xfrm>
                  <a:off x="4427969" y="4344480"/>
                  <a:ext cx="465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 24">
                  <a:extLst>
                    <a:ext uri="{FF2B5EF4-FFF2-40B4-BE49-F238E27FC236}">
                      <a16:creationId xmlns:a16="http://schemas.microsoft.com/office/drawing/2014/main" id="{59A34DD1-8C7C-BE83-75BE-F821B70ED9E6}"/>
                    </a:ext>
                  </a:extLst>
                </p14:cNvPr>
                <p14:cNvContentPartPr/>
                <p14:nvPr/>
              </p14:nvContentPartPr>
              <p14:xfrm>
                <a:off x="4842329" y="4559400"/>
                <a:ext cx="65160" cy="133200"/>
              </p14:xfrm>
            </p:contentPart>
          </mc:Choice>
          <mc:Fallback xmlns="">
            <p:pic>
              <p:nvPicPr>
                <p:cNvPr id="25" name="Ink 24">
                  <a:extLst>
                    <a:ext uri="{FF2B5EF4-FFF2-40B4-BE49-F238E27FC236}">
                      <a16:creationId xmlns:a16="http://schemas.microsoft.com/office/drawing/2014/main" id="{59A34DD1-8C7C-BE83-75BE-F821B70ED9E6}"/>
                    </a:ext>
                  </a:extLst>
                </p:cNvPr>
                <p:cNvPicPr/>
                <p:nvPr/>
              </p:nvPicPr>
              <p:blipFill>
                <a:blip r:embed="rId34"/>
                <a:stretch>
                  <a:fillRect/>
                </a:stretch>
              </p:blipFill>
              <p:spPr>
                <a:xfrm>
                  <a:off x="4833329" y="4550760"/>
                  <a:ext cx="82800" cy="150840"/>
                </a:xfrm>
                <a:prstGeom prst="rect">
                  <a:avLst/>
                </a:prstGeom>
              </p:spPr>
            </p:pic>
          </mc:Fallback>
        </mc:AlternateContent>
      </p:grpSp>
      <p:sp>
        <p:nvSpPr>
          <p:cNvPr id="27" name="TextBox 26">
            <a:extLst>
              <a:ext uri="{FF2B5EF4-FFF2-40B4-BE49-F238E27FC236}">
                <a16:creationId xmlns:a16="http://schemas.microsoft.com/office/drawing/2014/main" id="{5B199C04-1DF6-2B8E-53F8-9817818903A1}"/>
              </a:ext>
            </a:extLst>
          </p:cNvPr>
          <p:cNvSpPr txBox="1"/>
          <p:nvPr/>
        </p:nvSpPr>
        <p:spPr>
          <a:xfrm>
            <a:off x="8846249" y="3743739"/>
            <a:ext cx="2293200" cy="738664"/>
          </a:xfrm>
          <a:prstGeom prst="rect">
            <a:avLst/>
          </a:prstGeom>
          <a:solidFill>
            <a:schemeClr val="accent6">
              <a:lumMod val="40000"/>
              <a:lumOff val="60000"/>
            </a:schemeClr>
          </a:solidFill>
        </p:spPr>
        <p:txBody>
          <a:bodyPr wrap="square" rtlCol="0">
            <a:spAutoFit/>
          </a:bodyPr>
          <a:lstStyle/>
          <a:p>
            <a:r>
              <a:rPr lang="fr-CH" dirty="0" err="1"/>
              <a:t>Creating</a:t>
            </a:r>
            <a:r>
              <a:rPr lang="fr-CH" dirty="0"/>
              <a:t> a </a:t>
            </a:r>
            <a:r>
              <a:rPr lang="fr-CH" dirty="0" err="1"/>
              <a:t>binary</a:t>
            </a:r>
            <a:r>
              <a:rPr lang="fr-CH" dirty="0"/>
              <a:t> variables for </a:t>
            </a:r>
            <a:r>
              <a:rPr lang="fr-CH" dirty="0" err="1"/>
              <a:t>each</a:t>
            </a:r>
            <a:r>
              <a:rPr lang="fr-CH" dirty="0"/>
              <a:t> </a:t>
            </a:r>
            <a:r>
              <a:rPr lang="fr-CH" dirty="0" err="1"/>
              <a:t>feasible</a:t>
            </a:r>
            <a:r>
              <a:rPr lang="fr-CH" dirty="0"/>
              <a:t> driver-rider </a:t>
            </a:r>
            <a:r>
              <a:rPr lang="fr-CH" dirty="0" err="1"/>
              <a:t>pairing</a:t>
            </a:r>
            <a:endParaRPr lang="en-GB" dirty="0"/>
          </a:p>
        </p:txBody>
      </p:sp>
      <p:sp>
        <p:nvSpPr>
          <p:cNvPr id="28" name="TextBox 27">
            <a:extLst>
              <a:ext uri="{FF2B5EF4-FFF2-40B4-BE49-F238E27FC236}">
                <a16:creationId xmlns:a16="http://schemas.microsoft.com/office/drawing/2014/main" id="{1EFE302C-5441-1BFF-9A97-5FA7380EEC36}"/>
              </a:ext>
            </a:extLst>
          </p:cNvPr>
          <p:cNvSpPr txBox="1"/>
          <p:nvPr/>
        </p:nvSpPr>
        <p:spPr>
          <a:xfrm>
            <a:off x="152081" y="3000346"/>
            <a:ext cx="1732651" cy="954107"/>
          </a:xfrm>
          <a:prstGeom prst="rect">
            <a:avLst/>
          </a:prstGeom>
          <a:solidFill>
            <a:schemeClr val="accent6">
              <a:lumMod val="40000"/>
              <a:lumOff val="60000"/>
            </a:schemeClr>
          </a:solidFill>
        </p:spPr>
        <p:txBody>
          <a:bodyPr wrap="square" rtlCol="0">
            <a:spAutoFit/>
          </a:bodyPr>
          <a:lstStyle/>
          <a:p>
            <a:r>
              <a:rPr lang="fr-CH" dirty="0"/>
              <a:t>Setting objective </a:t>
            </a:r>
            <a:r>
              <a:rPr lang="fr-CH" dirty="0" err="1"/>
              <a:t>function</a:t>
            </a:r>
            <a:r>
              <a:rPr lang="fr-CH" dirty="0"/>
              <a:t> as </a:t>
            </a:r>
            <a:r>
              <a:rPr lang="fr-CH" dirty="0" err="1"/>
              <a:t>summation</a:t>
            </a:r>
            <a:r>
              <a:rPr lang="fr-CH" dirty="0"/>
              <a:t> of all </a:t>
            </a:r>
            <a:r>
              <a:rPr lang="fr-CH" dirty="0" err="1"/>
              <a:t>decision</a:t>
            </a:r>
            <a:r>
              <a:rPr lang="fr-CH" dirty="0"/>
              <a:t> variables</a:t>
            </a:r>
            <a:endParaRPr lang="en-GB" dirty="0"/>
          </a:p>
        </p:txBody>
      </p:sp>
      <p:sp>
        <p:nvSpPr>
          <p:cNvPr id="29" name="TextBox 28">
            <a:extLst>
              <a:ext uri="{FF2B5EF4-FFF2-40B4-BE49-F238E27FC236}">
                <a16:creationId xmlns:a16="http://schemas.microsoft.com/office/drawing/2014/main" id="{839C6188-039E-FA39-0DF2-459D2A83C377}"/>
              </a:ext>
            </a:extLst>
          </p:cNvPr>
          <p:cNvSpPr txBox="1"/>
          <p:nvPr/>
        </p:nvSpPr>
        <p:spPr>
          <a:xfrm>
            <a:off x="9150120" y="4559400"/>
            <a:ext cx="2138520" cy="523220"/>
          </a:xfrm>
          <a:prstGeom prst="rect">
            <a:avLst/>
          </a:prstGeom>
          <a:solidFill>
            <a:schemeClr val="accent6">
              <a:lumMod val="40000"/>
              <a:lumOff val="60000"/>
            </a:schemeClr>
          </a:solidFill>
        </p:spPr>
        <p:txBody>
          <a:bodyPr wrap="square" rtlCol="0">
            <a:spAutoFit/>
          </a:bodyPr>
          <a:lstStyle/>
          <a:p>
            <a:r>
              <a:rPr lang="fr-CH" dirty="0" err="1"/>
              <a:t>Constraints</a:t>
            </a:r>
            <a:r>
              <a:rPr lang="fr-CH" dirty="0"/>
              <a:t> </a:t>
            </a:r>
            <a:r>
              <a:rPr lang="fr-CH" dirty="0" err="1"/>
              <a:t>so</a:t>
            </a:r>
            <a:r>
              <a:rPr lang="fr-CH" dirty="0"/>
              <a:t> </a:t>
            </a:r>
            <a:r>
              <a:rPr lang="fr-CH" dirty="0" err="1"/>
              <a:t>every</a:t>
            </a:r>
            <a:r>
              <a:rPr lang="fr-CH" dirty="0"/>
              <a:t> driver has max one rider</a:t>
            </a:r>
          </a:p>
        </p:txBody>
      </p:sp>
      <p:sp>
        <p:nvSpPr>
          <p:cNvPr id="30" name="TextBox 29">
            <a:extLst>
              <a:ext uri="{FF2B5EF4-FFF2-40B4-BE49-F238E27FC236}">
                <a16:creationId xmlns:a16="http://schemas.microsoft.com/office/drawing/2014/main" id="{E32FA6FD-1118-D3F1-5855-6FE5211F3961}"/>
              </a:ext>
            </a:extLst>
          </p:cNvPr>
          <p:cNvSpPr txBox="1"/>
          <p:nvPr/>
        </p:nvSpPr>
        <p:spPr>
          <a:xfrm>
            <a:off x="9157595" y="5229660"/>
            <a:ext cx="2138520" cy="523220"/>
          </a:xfrm>
          <a:prstGeom prst="rect">
            <a:avLst/>
          </a:prstGeom>
          <a:solidFill>
            <a:schemeClr val="accent6">
              <a:lumMod val="40000"/>
              <a:lumOff val="60000"/>
            </a:schemeClr>
          </a:solidFill>
        </p:spPr>
        <p:txBody>
          <a:bodyPr wrap="square" rtlCol="0">
            <a:spAutoFit/>
          </a:bodyPr>
          <a:lstStyle/>
          <a:p>
            <a:r>
              <a:rPr lang="fr-CH" dirty="0" err="1"/>
              <a:t>Constraints</a:t>
            </a:r>
            <a:r>
              <a:rPr lang="fr-CH" dirty="0"/>
              <a:t> </a:t>
            </a:r>
            <a:r>
              <a:rPr lang="fr-CH" dirty="0" err="1"/>
              <a:t>so</a:t>
            </a:r>
            <a:r>
              <a:rPr lang="fr-CH" dirty="0"/>
              <a:t> </a:t>
            </a:r>
            <a:r>
              <a:rPr lang="fr-CH" dirty="0" err="1"/>
              <a:t>every</a:t>
            </a:r>
            <a:r>
              <a:rPr lang="fr-CH" dirty="0"/>
              <a:t> rider has max one driver</a:t>
            </a:r>
            <a:endParaRPr lang="en-GB" dirty="0"/>
          </a:p>
        </p:txBody>
      </p:sp>
      <p:sp>
        <p:nvSpPr>
          <p:cNvPr id="31" name="TextBox 30">
            <a:extLst>
              <a:ext uri="{FF2B5EF4-FFF2-40B4-BE49-F238E27FC236}">
                <a16:creationId xmlns:a16="http://schemas.microsoft.com/office/drawing/2014/main" id="{C7080FD1-7AAF-D1E1-3C20-7F988CE43A09}"/>
              </a:ext>
            </a:extLst>
          </p:cNvPr>
          <p:cNvSpPr txBox="1"/>
          <p:nvPr/>
        </p:nvSpPr>
        <p:spPr>
          <a:xfrm>
            <a:off x="5006893" y="4437888"/>
            <a:ext cx="3370996" cy="400110"/>
          </a:xfrm>
          <a:prstGeom prst="rect">
            <a:avLst/>
          </a:prstGeom>
          <a:solidFill>
            <a:schemeClr val="accent1">
              <a:lumMod val="60000"/>
              <a:lumOff val="40000"/>
            </a:schemeClr>
          </a:solidFill>
        </p:spPr>
        <p:txBody>
          <a:bodyPr wrap="square" rtlCol="0">
            <a:spAutoFit/>
          </a:bodyPr>
          <a:lstStyle/>
          <a:p>
            <a:r>
              <a:rPr lang="fr-CH" sz="1000" dirty="0" err="1"/>
              <a:t>Since</a:t>
            </a:r>
            <a:r>
              <a:rPr lang="fr-CH" sz="1000" dirty="0"/>
              <a:t> </a:t>
            </a:r>
            <a:r>
              <a:rPr lang="fr-CH" sz="1000" dirty="0" err="1"/>
              <a:t>every</a:t>
            </a:r>
            <a:r>
              <a:rPr lang="fr-CH" sz="1000" dirty="0"/>
              <a:t> match </a:t>
            </a:r>
            <a:r>
              <a:rPr lang="fr-CH" sz="1000" dirty="0" err="1"/>
              <a:t>is</a:t>
            </a:r>
            <a:r>
              <a:rPr lang="fr-CH" sz="1000" dirty="0"/>
              <a:t> </a:t>
            </a:r>
            <a:r>
              <a:rPr lang="fr-CH" sz="1000" dirty="0" err="1"/>
              <a:t>worth</a:t>
            </a:r>
            <a:r>
              <a:rPr lang="fr-CH" sz="1000" dirty="0"/>
              <a:t> the </a:t>
            </a:r>
            <a:r>
              <a:rPr lang="fr-CH" sz="1000" dirty="0" err="1"/>
              <a:t>same</a:t>
            </a:r>
            <a:r>
              <a:rPr lang="fr-CH" sz="1000" dirty="0"/>
              <a:t> </a:t>
            </a:r>
            <a:r>
              <a:rPr lang="fr-CH" sz="1000" dirty="0" err="1"/>
              <a:t>we</a:t>
            </a:r>
            <a:r>
              <a:rPr lang="fr-CH" sz="1000" dirty="0"/>
              <a:t> are </a:t>
            </a:r>
            <a:r>
              <a:rPr lang="fr-CH" sz="1000" dirty="0" err="1"/>
              <a:t>summing</a:t>
            </a:r>
            <a:r>
              <a:rPr lang="fr-CH" sz="1000" dirty="0"/>
              <a:t> </a:t>
            </a:r>
            <a:r>
              <a:rPr lang="fr-CH" sz="1000" dirty="0" err="1"/>
              <a:t>with</a:t>
            </a:r>
            <a:r>
              <a:rPr lang="fr-CH" sz="1000" dirty="0"/>
              <a:t> no </a:t>
            </a:r>
            <a:r>
              <a:rPr lang="fr-CH" sz="1000" dirty="0" err="1"/>
              <a:t>weightage</a:t>
            </a:r>
            <a:r>
              <a:rPr lang="fr-CH" sz="1000" dirty="0"/>
              <a:t>, </a:t>
            </a:r>
            <a:r>
              <a:rPr lang="fr-CH" sz="1000" dirty="0" err="1"/>
              <a:t>so</a:t>
            </a:r>
            <a:r>
              <a:rPr lang="fr-CH" sz="1000" dirty="0"/>
              <a:t> </a:t>
            </a:r>
            <a:r>
              <a:rPr lang="fr-CH" sz="1000" dirty="0" err="1"/>
              <a:t>only</a:t>
            </a:r>
            <a:r>
              <a:rPr lang="fr-CH" sz="1000" dirty="0"/>
              <a:t> </a:t>
            </a:r>
            <a:r>
              <a:rPr lang="fr-CH" sz="1000" dirty="0" err="1"/>
              <a:t>ones</a:t>
            </a:r>
            <a:r>
              <a:rPr lang="fr-CH" sz="1000" dirty="0"/>
              <a:t> and </a:t>
            </a:r>
            <a:r>
              <a:rPr lang="fr-CH" sz="1000" dirty="0" err="1"/>
              <a:t>zeroes</a:t>
            </a:r>
            <a:endParaRPr lang="en-GB" sz="1000" dirty="0"/>
          </a:p>
        </p:txBody>
      </p:sp>
    </p:spTree>
    <p:extLst>
      <p:ext uri="{BB962C8B-B14F-4D97-AF65-F5344CB8AC3E}">
        <p14:creationId xmlns:p14="http://schemas.microsoft.com/office/powerpoint/2010/main" val="1115883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1524000" y="194920"/>
            <a:ext cx="8931965" cy="1323399"/>
          </a:xfrm>
          <a:prstGeom prst="rect">
            <a:avLst/>
          </a:prstGeom>
          <a:noFill/>
          <a:ln>
            <a:noFill/>
          </a:ln>
        </p:spPr>
        <p:txBody>
          <a:bodyPr spcFirstLastPara="1" wrap="square" lIns="91425" tIns="45700" rIns="91425" bIns="45700" anchor="t" anchorCtr="0">
            <a:spAutoFit/>
          </a:bodyPr>
          <a:lstStyle/>
          <a:p>
            <a:r>
              <a:rPr lang="en-US" sz="4000" b="1" dirty="0">
                <a:solidFill>
                  <a:schemeClr val="bg1"/>
                </a:solidFill>
                <a:latin typeface="Montserrat"/>
                <a:ea typeface="Montserrat"/>
                <a:cs typeface="Montserrat"/>
                <a:sym typeface="Montserrat"/>
              </a:rPr>
              <a:t>Model Formulation For Maximizing With Weightage</a:t>
            </a:r>
            <a:endParaRPr lang="en-US" sz="28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13</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 name="Picture 4" descr="A screenshot of a computer code&#10;&#10;Description automatically generated">
            <a:extLst>
              <a:ext uri="{FF2B5EF4-FFF2-40B4-BE49-F238E27FC236}">
                <a16:creationId xmlns:a16="http://schemas.microsoft.com/office/drawing/2014/main" id="{572F3C49-4501-2461-B7D4-C3741A8F4DFA}"/>
              </a:ext>
            </a:extLst>
          </p:cNvPr>
          <p:cNvPicPr>
            <a:picLocks noChangeAspect="1"/>
          </p:cNvPicPr>
          <p:nvPr/>
        </p:nvPicPr>
        <p:blipFill>
          <a:blip r:embed="rId4"/>
          <a:stretch>
            <a:fillRect/>
          </a:stretch>
        </p:blipFill>
        <p:spPr>
          <a:xfrm>
            <a:off x="2504142" y="2184211"/>
            <a:ext cx="7743893" cy="3182256"/>
          </a:xfrm>
          <a:prstGeom prst="rect">
            <a:avLst/>
          </a:prstGeom>
        </p:spPr>
      </p:pic>
      <p:grpSp>
        <p:nvGrpSpPr>
          <p:cNvPr id="43" name="Group 42">
            <a:extLst>
              <a:ext uri="{FF2B5EF4-FFF2-40B4-BE49-F238E27FC236}">
                <a16:creationId xmlns:a16="http://schemas.microsoft.com/office/drawing/2014/main" id="{4AFD5FE7-1122-A66B-E644-17DFA05800B1}"/>
              </a:ext>
            </a:extLst>
          </p:cNvPr>
          <p:cNvGrpSpPr/>
          <p:nvPr/>
        </p:nvGrpSpPr>
        <p:grpSpPr>
          <a:xfrm>
            <a:off x="3866349" y="3874571"/>
            <a:ext cx="1600560" cy="276120"/>
            <a:chOff x="3866349" y="3874571"/>
            <a:chExt cx="1600560" cy="276120"/>
          </a:xfrm>
        </p:grpSpPr>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AD24E931-DF55-34AE-93D4-5A39AB7C6606}"/>
                    </a:ext>
                  </a:extLst>
                </p14:cNvPr>
                <p14:cNvContentPartPr/>
                <p14:nvPr/>
              </p14:nvContentPartPr>
              <p14:xfrm>
                <a:off x="3866349" y="3874571"/>
                <a:ext cx="1600560" cy="24480"/>
              </p14:xfrm>
            </p:contentPart>
          </mc:Choice>
          <mc:Fallback xmlns="">
            <p:pic>
              <p:nvPicPr>
                <p:cNvPr id="40" name="Ink 39">
                  <a:extLst>
                    <a:ext uri="{FF2B5EF4-FFF2-40B4-BE49-F238E27FC236}">
                      <a16:creationId xmlns:a16="http://schemas.microsoft.com/office/drawing/2014/main" id="{AD24E931-DF55-34AE-93D4-5A39AB7C6606}"/>
                    </a:ext>
                  </a:extLst>
                </p:cNvPr>
                <p:cNvPicPr/>
                <p:nvPr/>
              </p:nvPicPr>
              <p:blipFill>
                <a:blip r:embed="rId6"/>
                <a:stretch>
                  <a:fillRect/>
                </a:stretch>
              </p:blipFill>
              <p:spPr>
                <a:xfrm>
                  <a:off x="3857709" y="3865571"/>
                  <a:ext cx="16182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7D4E206D-E6ED-3F61-43BE-103DF7C6F80D}"/>
                    </a:ext>
                  </a:extLst>
                </p14:cNvPr>
                <p14:cNvContentPartPr/>
                <p14:nvPr/>
              </p14:nvContentPartPr>
              <p14:xfrm>
                <a:off x="4864989" y="3904811"/>
                <a:ext cx="285120" cy="188280"/>
              </p14:xfrm>
            </p:contentPart>
          </mc:Choice>
          <mc:Fallback xmlns="">
            <p:pic>
              <p:nvPicPr>
                <p:cNvPr id="41" name="Ink 40">
                  <a:extLst>
                    <a:ext uri="{FF2B5EF4-FFF2-40B4-BE49-F238E27FC236}">
                      <a16:creationId xmlns:a16="http://schemas.microsoft.com/office/drawing/2014/main" id="{7D4E206D-E6ED-3F61-43BE-103DF7C6F80D}"/>
                    </a:ext>
                  </a:extLst>
                </p:cNvPr>
                <p:cNvPicPr/>
                <p:nvPr/>
              </p:nvPicPr>
              <p:blipFill>
                <a:blip r:embed="rId8"/>
                <a:stretch>
                  <a:fillRect/>
                </a:stretch>
              </p:blipFill>
              <p:spPr>
                <a:xfrm>
                  <a:off x="4855989" y="3896171"/>
                  <a:ext cx="3027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a:extLst>
                    <a:ext uri="{FF2B5EF4-FFF2-40B4-BE49-F238E27FC236}">
                      <a16:creationId xmlns:a16="http://schemas.microsoft.com/office/drawing/2014/main" id="{F2762B1A-294B-E333-41AA-11AA89405480}"/>
                    </a:ext>
                  </a:extLst>
                </p14:cNvPr>
                <p14:cNvContentPartPr/>
                <p14:nvPr/>
              </p14:nvContentPartPr>
              <p14:xfrm>
                <a:off x="5116629" y="4029371"/>
                <a:ext cx="105840" cy="121320"/>
              </p14:xfrm>
            </p:contentPart>
          </mc:Choice>
          <mc:Fallback xmlns="">
            <p:pic>
              <p:nvPicPr>
                <p:cNvPr id="42" name="Ink 41">
                  <a:extLst>
                    <a:ext uri="{FF2B5EF4-FFF2-40B4-BE49-F238E27FC236}">
                      <a16:creationId xmlns:a16="http://schemas.microsoft.com/office/drawing/2014/main" id="{F2762B1A-294B-E333-41AA-11AA89405480}"/>
                    </a:ext>
                  </a:extLst>
                </p:cNvPr>
                <p:cNvPicPr/>
                <p:nvPr/>
              </p:nvPicPr>
              <p:blipFill>
                <a:blip r:embed="rId10"/>
                <a:stretch>
                  <a:fillRect/>
                </a:stretch>
              </p:blipFill>
              <p:spPr>
                <a:xfrm>
                  <a:off x="5107989" y="4020731"/>
                  <a:ext cx="123480" cy="138960"/>
                </a:xfrm>
                <a:prstGeom prst="rect">
                  <a:avLst/>
                </a:prstGeom>
              </p:spPr>
            </p:pic>
          </mc:Fallback>
        </mc:AlternateContent>
      </p:grpSp>
      <p:sp>
        <p:nvSpPr>
          <p:cNvPr id="44" name="TextBox 43">
            <a:extLst>
              <a:ext uri="{FF2B5EF4-FFF2-40B4-BE49-F238E27FC236}">
                <a16:creationId xmlns:a16="http://schemas.microsoft.com/office/drawing/2014/main" id="{5EE6BE11-739E-BCEC-5A71-A9BD090CA36B}"/>
              </a:ext>
            </a:extLst>
          </p:cNvPr>
          <p:cNvSpPr txBox="1"/>
          <p:nvPr/>
        </p:nvSpPr>
        <p:spPr>
          <a:xfrm>
            <a:off x="5665105" y="3905365"/>
            <a:ext cx="4339701" cy="369332"/>
          </a:xfrm>
          <a:prstGeom prst="rect">
            <a:avLst/>
          </a:prstGeom>
          <a:solidFill>
            <a:schemeClr val="accent1">
              <a:lumMod val="60000"/>
              <a:lumOff val="40000"/>
            </a:schemeClr>
          </a:solidFill>
        </p:spPr>
        <p:txBody>
          <a:bodyPr wrap="square" rtlCol="0">
            <a:spAutoFit/>
          </a:bodyPr>
          <a:lstStyle/>
          <a:p>
            <a:r>
              <a:rPr lang="fr-CH" sz="900" dirty="0" err="1"/>
              <a:t>Depending</a:t>
            </a:r>
            <a:r>
              <a:rPr lang="fr-CH" sz="900" dirty="0"/>
              <a:t> on the </a:t>
            </a:r>
            <a:r>
              <a:rPr lang="fr-CH" sz="900" dirty="0" err="1"/>
              <a:t>maximization</a:t>
            </a:r>
            <a:r>
              <a:rPr lang="fr-CH" sz="900" dirty="0"/>
              <a:t> </a:t>
            </a:r>
            <a:r>
              <a:rPr lang="fr-CH" sz="900" dirty="0" err="1"/>
              <a:t>method</a:t>
            </a:r>
            <a:r>
              <a:rPr lang="fr-CH" sz="900" dirty="0"/>
              <a:t> the </a:t>
            </a:r>
            <a:r>
              <a:rPr lang="fr-CH" sz="900" dirty="0" err="1"/>
              <a:t>weightage</a:t>
            </a:r>
            <a:r>
              <a:rPr lang="fr-CH" sz="900" dirty="0"/>
              <a:t> values </a:t>
            </a:r>
            <a:r>
              <a:rPr lang="fr-CH" sz="900" dirty="0" err="1"/>
              <a:t>will</a:t>
            </a:r>
            <a:r>
              <a:rPr lang="fr-CH" sz="900" dirty="0"/>
              <a:t> </a:t>
            </a:r>
            <a:r>
              <a:rPr lang="fr-CH" sz="900" dirty="0" err="1"/>
              <a:t>vary</a:t>
            </a:r>
            <a:r>
              <a:rPr lang="fr-CH" sz="900" dirty="0"/>
              <a:t> but the code </a:t>
            </a:r>
            <a:r>
              <a:rPr lang="fr-CH" sz="900" dirty="0" err="1"/>
              <a:t>is</a:t>
            </a:r>
            <a:r>
              <a:rPr lang="fr-CH" sz="900" dirty="0"/>
              <a:t> the </a:t>
            </a:r>
            <a:r>
              <a:rPr lang="fr-CH" sz="900" dirty="0" err="1"/>
              <a:t>same</a:t>
            </a:r>
            <a:r>
              <a:rPr lang="fr-CH" sz="900" dirty="0"/>
              <a:t>: </a:t>
            </a:r>
            <a:r>
              <a:rPr lang="fr-CH" sz="900" dirty="0" err="1"/>
              <a:t>summing</a:t>
            </a:r>
            <a:r>
              <a:rPr lang="fr-CH" sz="900" dirty="0"/>
              <a:t> </a:t>
            </a:r>
            <a:r>
              <a:rPr lang="fr-CH" sz="900" dirty="0" err="1"/>
              <a:t>each</a:t>
            </a:r>
            <a:r>
              <a:rPr lang="fr-CH" sz="900" dirty="0"/>
              <a:t> </a:t>
            </a:r>
            <a:r>
              <a:rPr lang="fr-CH" sz="900" dirty="0" err="1"/>
              <a:t>binary</a:t>
            </a:r>
            <a:r>
              <a:rPr lang="fr-CH" sz="900" dirty="0"/>
              <a:t> variable </a:t>
            </a:r>
            <a:r>
              <a:rPr lang="fr-CH" sz="900" dirty="0" err="1"/>
              <a:t>multiplied</a:t>
            </a:r>
            <a:r>
              <a:rPr lang="fr-CH" sz="900" dirty="0"/>
              <a:t> by </a:t>
            </a:r>
            <a:r>
              <a:rPr lang="fr-CH" sz="900" dirty="0" err="1"/>
              <a:t>its</a:t>
            </a:r>
            <a:r>
              <a:rPr lang="fr-CH" sz="900" dirty="0"/>
              <a:t> </a:t>
            </a:r>
            <a:r>
              <a:rPr lang="fr-CH" sz="900" dirty="0" err="1"/>
              <a:t>weightage</a:t>
            </a:r>
            <a:endParaRPr lang="en-GB" sz="900" dirty="0"/>
          </a:p>
        </p:txBody>
      </p:sp>
    </p:spTree>
    <p:extLst>
      <p:ext uri="{BB962C8B-B14F-4D97-AF65-F5344CB8AC3E}">
        <p14:creationId xmlns:p14="http://schemas.microsoft.com/office/powerpoint/2010/main" val="682276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289749" y="323826"/>
            <a:ext cx="11838104" cy="1015622"/>
          </a:xfrm>
          <a:prstGeom prst="rect">
            <a:avLst/>
          </a:prstGeom>
          <a:noFill/>
          <a:ln>
            <a:noFill/>
          </a:ln>
        </p:spPr>
        <p:txBody>
          <a:bodyPr spcFirstLastPara="1" wrap="square" lIns="91425" tIns="45700" rIns="91425" bIns="45700" anchor="t" anchorCtr="0">
            <a:spAutoFit/>
          </a:bodyPr>
          <a:lstStyle/>
          <a:p>
            <a:r>
              <a:rPr lang="en-US" sz="6000" b="1" dirty="0">
                <a:solidFill>
                  <a:srgbClr val="006CE8"/>
                </a:solidFill>
                <a:latin typeface="Montserrat"/>
                <a:ea typeface="Montserrat"/>
                <a:cs typeface="Montserrat"/>
                <a:sym typeface="Montserrat"/>
              </a:rPr>
              <a:t>Dynamic</a:t>
            </a:r>
            <a:r>
              <a:rPr lang="en-US" sz="6000" b="1" dirty="0">
                <a:solidFill>
                  <a:schemeClr val="bg1"/>
                </a:solidFill>
                <a:latin typeface="Montserrat"/>
                <a:ea typeface="Montserrat"/>
                <a:cs typeface="Montserrat"/>
                <a:sym typeface="Montserrat"/>
              </a:rPr>
              <a:t> Model Formulation</a:t>
            </a:r>
            <a:endParaRPr lang="en-US" sz="6000" b="1" dirty="0">
              <a:solidFill>
                <a:schemeClr val="bg1"/>
              </a:solidFill>
              <a:latin typeface="Montserrat"/>
              <a:ea typeface="Montserrat"/>
              <a:cs typeface="Montserrat"/>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2" name="Google Shape;192;p17"/>
          <p:cNvSpPr/>
          <p:nvPr/>
        </p:nvSpPr>
        <p:spPr>
          <a:xfrm rot="16200000">
            <a:off x="1000582" y="2706387"/>
            <a:ext cx="2325126" cy="3627159"/>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230" name="Google Shape;230;p17"/>
              <p:cNvSpPr txBox="1"/>
              <p:nvPr/>
            </p:nvSpPr>
            <p:spPr>
              <a:xfrm>
                <a:off x="300637" y="3313622"/>
                <a:ext cx="3627160" cy="2462677"/>
              </a:xfrm>
              <a:prstGeom prst="rect">
                <a:avLst/>
              </a:prstGeom>
              <a:noFill/>
              <a:ln>
                <a:noFill/>
              </a:ln>
            </p:spPr>
            <p:txBody>
              <a:bodyPr spcFirstLastPara="1" wrap="square" lIns="91425" tIns="91425" rIns="91425" bIns="91425" anchor="t" anchorCtr="0">
                <a:noAutofit/>
              </a:bodyPr>
              <a:lstStyle/>
              <a:p>
                <a:pPr marL="146050">
                  <a:lnSpc>
                    <a:spcPct val="114999"/>
                  </a:lnSpc>
                  <a:buSzPts val="1300"/>
                </a:pPr>
                <a:r>
                  <a:rPr lang="en-US" sz="1800" b="1" dirty="0">
                    <a:solidFill>
                      <a:schemeClr val="bg1"/>
                    </a:solidFill>
                    <a:latin typeface="Montserrat"/>
                    <a:ea typeface="Montserrat"/>
                    <a:cs typeface="Montserrat"/>
                  </a:rPr>
                  <a:t>As Late As Possible (ALAP)</a:t>
                </a:r>
              </a:p>
              <a:p>
                <a:pPr marL="146050">
                  <a:buSzPts val="1300"/>
                </a:pPr>
                <a:r>
                  <a:rPr lang="en-US" dirty="0">
                    <a:solidFill>
                      <a:schemeClr val="bg1"/>
                    </a:solidFill>
                    <a:latin typeface="Montserrat"/>
                    <a:ea typeface="Montserrat"/>
                    <a:cs typeface="Montserrat"/>
                  </a:rPr>
                  <a:t>Matches are delayed until the latest possible time, to allow for better opportunities</a:t>
                </a:r>
              </a:p>
              <a:p>
                <a:pPr marL="146050">
                  <a:buSzPts val="1300"/>
                </a:pPr>
                <a:r>
                  <a:rPr lang="en-US" dirty="0">
                    <a:solidFill>
                      <a:schemeClr val="bg1"/>
                    </a:solidFill>
                    <a:latin typeface="Montserrat"/>
                    <a:ea typeface="Montserrat"/>
                    <a:cs typeface="Montserrat"/>
                  </a:rPr>
                  <a:t>Finalization occurs when: </a:t>
                </a:r>
              </a:p>
              <a:p>
                <a:pPr marL="146050" algn="ctr">
                  <a:buSzPts val="1300"/>
                </a:pPr>
                <a14:m>
                  <m:oMath xmlns:m="http://schemas.openxmlformats.org/officeDocument/2006/math">
                    <m:func>
                      <m:funcPr>
                        <m:ctrlPr>
                          <a:rPr lang="fr-CH" b="1" i="1" smtClean="0">
                            <a:solidFill>
                              <a:schemeClr val="bg1"/>
                            </a:solidFill>
                            <a:latin typeface="Cambria Math" panose="02040503050406030204" pitchFamily="18" charset="0"/>
                            <a:ea typeface="Montserrat"/>
                            <a:cs typeface="Montserrat"/>
                          </a:rPr>
                        </m:ctrlPr>
                      </m:funcPr>
                      <m:fName>
                        <m:r>
                          <a:rPr lang="fr-CH" b="1" i="0" smtClean="0">
                            <a:solidFill>
                              <a:schemeClr val="bg1"/>
                            </a:solidFill>
                            <a:latin typeface="Cambria Math" panose="02040503050406030204" pitchFamily="18" charset="0"/>
                            <a:ea typeface="Montserrat"/>
                            <a:cs typeface="Montserrat"/>
                          </a:rPr>
                          <m:t>𝐦𝐢𝐧</m:t>
                        </m:r>
                      </m:fName>
                      <m:e>
                        <m:d>
                          <m:dPr>
                            <m:begChr m:val="{"/>
                            <m:endChr m:val="}"/>
                            <m:ctrlPr>
                              <a:rPr lang="fr-CH" b="1" i="1" smtClean="0">
                                <a:solidFill>
                                  <a:schemeClr val="bg1"/>
                                </a:solidFill>
                                <a:latin typeface="Cambria Math" panose="02040503050406030204" pitchFamily="18" charset="0"/>
                                <a:ea typeface="Montserrat"/>
                                <a:cs typeface="Montserrat"/>
                              </a:rPr>
                            </m:ctrlPr>
                          </m:dPr>
                          <m:e>
                            <m:r>
                              <a:rPr lang="fr-CH" b="1" i="1" smtClean="0">
                                <a:solidFill>
                                  <a:schemeClr val="bg1"/>
                                </a:solidFill>
                                <a:latin typeface="Cambria Math" panose="02040503050406030204" pitchFamily="18" charset="0"/>
                                <a:ea typeface="Montserrat"/>
                                <a:cs typeface="Montserrat"/>
                              </a:rPr>
                              <m:t>𝒒</m:t>
                            </m:r>
                            <m:d>
                              <m:dPr>
                                <m:ctrlPr>
                                  <a:rPr lang="fr-CH" b="1" i="1" smtClean="0">
                                    <a:solidFill>
                                      <a:schemeClr val="bg1"/>
                                    </a:solidFill>
                                    <a:latin typeface="Cambria Math" panose="02040503050406030204" pitchFamily="18" charset="0"/>
                                    <a:ea typeface="Montserrat"/>
                                    <a:cs typeface="Montserrat"/>
                                  </a:rPr>
                                </m:ctrlPr>
                              </m:dPr>
                              <m:e>
                                <m:r>
                                  <a:rPr lang="fr-CH" b="1" i="1" smtClean="0">
                                    <a:solidFill>
                                      <a:schemeClr val="bg1"/>
                                    </a:solidFill>
                                    <a:latin typeface="Cambria Math" panose="02040503050406030204" pitchFamily="18" charset="0"/>
                                    <a:ea typeface="Montserrat"/>
                                    <a:cs typeface="Montserrat"/>
                                  </a:rPr>
                                  <m:t>𝒅</m:t>
                                </m:r>
                              </m:e>
                            </m:d>
                            <m:r>
                              <a:rPr lang="fr-CH" b="1" i="1" smtClean="0">
                                <a:solidFill>
                                  <a:schemeClr val="bg1"/>
                                </a:solidFill>
                                <a:latin typeface="Cambria Math" panose="02040503050406030204" pitchFamily="18" charset="0"/>
                                <a:ea typeface="Montserrat"/>
                                <a:cs typeface="Montserrat"/>
                              </a:rPr>
                              <m:t>,</m:t>
                            </m:r>
                            <m:r>
                              <a:rPr lang="fr-CH" b="1" i="1" smtClean="0">
                                <a:solidFill>
                                  <a:schemeClr val="bg1"/>
                                </a:solidFill>
                                <a:latin typeface="Cambria Math" panose="02040503050406030204" pitchFamily="18" charset="0"/>
                                <a:ea typeface="Montserrat"/>
                                <a:cs typeface="Montserrat"/>
                              </a:rPr>
                              <m:t>𝒒</m:t>
                            </m:r>
                            <m:d>
                              <m:dPr>
                                <m:ctrlPr>
                                  <a:rPr lang="fr-CH" b="1" i="1" smtClean="0">
                                    <a:solidFill>
                                      <a:schemeClr val="bg1"/>
                                    </a:solidFill>
                                    <a:latin typeface="Cambria Math" panose="02040503050406030204" pitchFamily="18" charset="0"/>
                                    <a:ea typeface="Montserrat"/>
                                    <a:cs typeface="Montserrat"/>
                                  </a:rPr>
                                </m:ctrlPr>
                              </m:dPr>
                              <m:e>
                                <m:r>
                                  <a:rPr lang="fr-CH" b="1" i="1" smtClean="0">
                                    <a:solidFill>
                                      <a:schemeClr val="bg1"/>
                                    </a:solidFill>
                                    <a:latin typeface="Cambria Math" panose="02040503050406030204" pitchFamily="18" charset="0"/>
                                    <a:ea typeface="Montserrat"/>
                                    <a:cs typeface="Montserrat"/>
                                  </a:rPr>
                                  <m:t>𝒓</m:t>
                                </m:r>
                              </m:e>
                            </m:d>
                          </m:e>
                        </m:d>
                      </m:e>
                    </m:func>
                    <m:r>
                      <a:rPr lang="fr-CH" b="1" i="1" smtClean="0">
                        <a:solidFill>
                          <a:schemeClr val="bg1"/>
                        </a:solidFill>
                        <a:latin typeface="Cambria Math" panose="02040503050406030204" pitchFamily="18" charset="0"/>
                        <a:ea typeface="Cambria Math" panose="02040503050406030204" pitchFamily="18" charset="0"/>
                        <a:cs typeface="Montserrat"/>
                      </a:rPr>
                      <m:t>&lt;</m:t>
                    </m:r>
                    <m:r>
                      <a:rPr lang="fr-CH" b="1" i="1" smtClean="0">
                        <a:solidFill>
                          <a:schemeClr val="bg1"/>
                        </a:solidFill>
                        <a:latin typeface="Cambria Math" panose="02040503050406030204" pitchFamily="18" charset="0"/>
                        <a:ea typeface="Cambria Math" panose="02040503050406030204" pitchFamily="18" charset="0"/>
                        <a:cs typeface="Montserrat"/>
                      </a:rPr>
                      <m:t>𝒕</m:t>
                    </m:r>
                    <m:r>
                      <a:rPr lang="fr-CH" b="1" i="1" smtClean="0">
                        <a:solidFill>
                          <a:schemeClr val="bg1"/>
                        </a:solidFill>
                        <a:latin typeface="Cambria Math" panose="02040503050406030204" pitchFamily="18" charset="0"/>
                        <a:ea typeface="Cambria Math" panose="02040503050406030204" pitchFamily="18" charset="0"/>
                        <a:cs typeface="Montserrat"/>
                      </a:rPr>
                      <m:t>+</m:t>
                    </m:r>
                    <m:r>
                      <a:rPr lang="fr-CH" b="1" i="1" smtClean="0">
                        <a:solidFill>
                          <a:schemeClr val="bg1"/>
                        </a:solidFill>
                        <a:latin typeface="Cambria Math" panose="02040503050406030204" pitchFamily="18" charset="0"/>
                        <a:ea typeface="Cambria Math" panose="02040503050406030204" pitchFamily="18" charset="0"/>
                        <a:cs typeface="Montserrat"/>
                      </a:rPr>
                      <m:t>𝒑</m:t>
                    </m:r>
                    <m:r>
                      <a:rPr lang="fr-CH" b="1" i="1" smtClean="0">
                        <a:solidFill>
                          <a:schemeClr val="bg1"/>
                        </a:solidFill>
                        <a:latin typeface="Cambria Math" panose="02040503050406030204" pitchFamily="18" charset="0"/>
                        <a:ea typeface="Cambria Math" panose="02040503050406030204" pitchFamily="18" charset="0"/>
                        <a:cs typeface="Montserrat"/>
                      </a:rPr>
                      <m:t> </m:t>
                    </m:r>
                  </m:oMath>
                </a14:m>
                <a:r>
                  <a:rPr lang="en-US" b="1" dirty="0">
                    <a:solidFill>
                      <a:schemeClr val="bg1"/>
                    </a:solidFill>
                    <a:latin typeface="Montserrat"/>
                    <a:ea typeface="Montserrat"/>
                    <a:cs typeface="Montserrat"/>
                  </a:rPr>
                  <a:t> </a:t>
                </a:r>
              </a:p>
              <a:p>
                <a:pPr marL="146050">
                  <a:buSzPts val="1300"/>
                </a:pPr>
                <a:r>
                  <a:rPr lang="en-US" dirty="0">
                    <a:solidFill>
                      <a:schemeClr val="bg1"/>
                    </a:solidFill>
                    <a:latin typeface="Montserrat"/>
                    <a:ea typeface="Montserrat"/>
                    <a:cs typeface="Montserrat"/>
                  </a:rPr>
                  <a:t>Meaning that past the latest departure time, the algorithm will not be able to allocate matches</a:t>
                </a:r>
              </a:p>
            </p:txBody>
          </p:sp>
        </mc:Choice>
        <mc:Fallback xmlns="">
          <p:sp>
            <p:nvSpPr>
              <p:cNvPr id="230" name="Google Shape;230;p17"/>
              <p:cNvSpPr txBox="1">
                <a:spLocks noRot="1" noChangeAspect="1" noMove="1" noResize="1" noEditPoints="1" noAdjustHandles="1" noChangeArrowheads="1" noChangeShapeType="1" noTextEdit="1"/>
              </p:cNvSpPr>
              <p:nvPr/>
            </p:nvSpPr>
            <p:spPr>
              <a:xfrm>
                <a:off x="300637" y="3313622"/>
                <a:ext cx="3627160" cy="2462677"/>
              </a:xfrm>
              <a:prstGeom prst="rect">
                <a:avLst/>
              </a:prstGeom>
              <a:blipFill>
                <a:blip r:embed="rId4"/>
                <a:stretch>
                  <a:fillRect/>
                </a:stretch>
              </a:blipFill>
              <a:ln>
                <a:noFill/>
              </a:ln>
            </p:spPr>
            <p:txBody>
              <a:bodyPr/>
              <a:lstStyle/>
              <a:p>
                <a:r>
                  <a:rPr lang="en-GB">
                    <a:noFill/>
                  </a:rPr>
                  <a:t> </a:t>
                </a:r>
              </a:p>
            </p:txBody>
          </p:sp>
        </mc:Fallback>
      </mc:AlternateContent>
      <p:sp>
        <p:nvSpPr>
          <p:cNvPr id="35" name="TextBox 34">
            <a:extLst>
              <a:ext uri="{FF2B5EF4-FFF2-40B4-BE49-F238E27FC236}">
                <a16:creationId xmlns:a16="http://schemas.microsoft.com/office/drawing/2014/main" id="{FA7CA5FE-3136-0258-75D0-D1849ECA0F78}"/>
              </a:ext>
            </a:extLst>
          </p:cNvPr>
          <p:cNvSpPr txBox="1"/>
          <p:nvPr/>
        </p:nvSpPr>
        <p:spPr>
          <a:xfrm>
            <a:off x="1653850" y="1339448"/>
            <a:ext cx="8454935" cy="307777"/>
          </a:xfrm>
          <a:prstGeom prst="rect">
            <a:avLst/>
          </a:prstGeom>
          <a:noFill/>
        </p:spPr>
        <p:txBody>
          <a:bodyPr wrap="square" rtlCol="0">
            <a:spAutoFit/>
          </a:bodyPr>
          <a:lstStyle/>
          <a:p>
            <a:r>
              <a:rPr lang="fr-CH" dirty="0">
                <a:latin typeface="Montserrat" panose="00000500000000000000" pitchFamily="2" charset="0"/>
              </a:rPr>
              <a:t>Aim: </a:t>
            </a:r>
            <a:r>
              <a:rPr lang="en-GB" dirty="0">
                <a:latin typeface="Montserrat" panose="00000500000000000000" pitchFamily="2" charset="0"/>
              </a:rPr>
              <a:t>optimize matches over multiple time steps while considering changing system states</a:t>
            </a:r>
          </a:p>
        </p:txBody>
      </p:sp>
      <p:sp>
        <p:nvSpPr>
          <p:cNvPr id="3" name="Google Shape;192;p17">
            <a:extLst>
              <a:ext uri="{FF2B5EF4-FFF2-40B4-BE49-F238E27FC236}">
                <a16:creationId xmlns:a16="http://schemas.microsoft.com/office/drawing/2014/main" id="{FF0C1F9D-8DE6-E0C3-8E90-7DA01DA47107}"/>
              </a:ext>
            </a:extLst>
          </p:cNvPr>
          <p:cNvSpPr/>
          <p:nvPr/>
        </p:nvSpPr>
        <p:spPr>
          <a:xfrm rot="16200000">
            <a:off x="5216509" y="2588795"/>
            <a:ext cx="1588476" cy="3627159"/>
          </a:xfrm>
          <a:prstGeom prst="rect">
            <a:avLst/>
          </a:prstGeom>
          <a:solidFill>
            <a:schemeClr val="accent5">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 name="Google Shape;230;p17">
            <a:extLst>
              <a:ext uri="{FF2B5EF4-FFF2-40B4-BE49-F238E27FC236}">
                <a16:creationId xmlns:a16="http://schemas.microsoft.com/office/drawing/2014/main" id="{0DBD6CB4-4570-F257-BC74-A4773E3E90F1}"/>
              </a:ext>
            </a:extLst>
          </p:cNvPr>
          <p:cNvSpPr txBox="1"/>
          <p:nvPr/>
        </p:nvSpPr>
        <p:spPr>
          <a:xfrm>
            <a:off x="4157749" y="3760650"/>
            <a:ext cx="3705997" cy="1435963"/>
          </a:xfrm>
          <a:prstGeom prst="rect">
            <a:avLst/>
          </a:prstGeom>
          <a:noFill/>
          <a:ln>
            <a:noFill/>
          </a:ln>
        </p:spPr>
        <p:txBody>
          <a:bodyPr spcFirstLastPara="1" wrap="square" lIns="91425" tIns="91425" rIns="91425" bIns="91425" anchor="t" anchorCtr="0">
            <a:noAutofit/>
          </a:bodyPr>
          <a:lstStyle/>
          <a:p>
            <a:pPr marL="146050">
              <a:lnSpc>
                <a:spcPct val="114999"/>
              </a:lnSpc>
              <a:buSzPts val="1300"/>
            </a:pPr>
            <a:r>
              <a:rPr lang="en-US" sz="1800" b="1" dirty="0">
                <a:solidFill>
                  <a:schemeClr val="bg1"/>
                </a:solidFill>
                <a:latin typeface="Montserrat"/>
                <a:ea typeface="Montserrat"/>
                <a:cs typeface="Montserrat"/>
              </a:rPr>
              <a:t>As Soon As Possible (ASAP)</a:t>
            </a:r>
          </a:p>
          <a:p>
            <a:pPr marL="146050">
              <a:lnSpc>
                <a:spcPct val="114999"/>
              </a:lnSpc>
              <a:buSzPts val="1300"/>
            </a:pPr>
            <a:r>
              <a:rPr lang="en-US" sz="1500" dirty="0">
                <a:solidFill>
                  <a:schemeClr val="bg1"/>
                </a:solidFill>
                <a:latin typeface="Montserrat"/>
                <a:ea typeface="Montserrat"/>
                <a:cs typeface="Montserrat"/>
              </a:rPr>
              <a:t>Matches are finalized immediately, prioritizing quick service over potential better future matches</a:t>
            </a:r>
          </a:p>
        </p:txBody>
      </p:sp>
      <p:sp>
        <p:nvSpPr>
          <p:cNvPr id="5" name="Google Shape;192;p17">
            <a:extLst>
              <a:ext uri="{FF2B5EF4-FFF2-40B4-BE49-F238E27FC236}">
                <a16:creationId xmlns:a16="http://schemas.microsoft.com/office/drawing/2014/main" id="{B1B4D6ED-1543-F7E1-C00E-3796D203379C}"/>
              </a:ext>
            </a:extLst>
          </p:cNvPr>
          <p:cNvSpPr/>
          <p:nvPr/>
        </p:nvSpPr>
        <p:spPr>
          <a:xfrm rot="16200000">
            <a:off x="8861484" y="2665053"/>
            <a:ext cx="2232981" cy="3627159"/>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8" name="Google Shape;230;p17">
                <a:extLst>
                  <a:ext uri="{FF2B5EF4-FFF2-40B4-BE49-F238E27FC236}">
                    <a16:creationId xmlns:a16="http://schemas.microsoft.com/office/drawing/2014/main" id="{1CD53A09-F9D7-3A0E-629F-90E82EB96C36}"/>
                  </a:ext>
                </a:extLst>
              </p:cNvPr>
              <p:cNvSpPr txBox="1"/>
              <p:nvPr/>
            </p:nvSpPr>
            <p:spPr>
              <a:xfrm>
                <a:off x="8104579" y="3419574"/>
                <a:ext cx="3352316" cy="1365616"/>
              </a:xfrm>
              <a:prstGeom prst="rect">
                <a:avLst/>
              </a:prstGeom>
              <a:noFill/>
              <a:ln>
                <a:noFill/>
              </a:ln>
            </p:spPr>
            <p:txBody>
              <a:bodyPr spcFirstLastPara="1" wrap="square" lIns="91425" tIns="91425" rIns="91425" bIns="91425" anchor="t" anchorCtr="0">
                <a:noAutofit/>
              </a:bodyPr>
              <a:lstStyle/>
              <a:p>
                <a:pPr marL="146050">
                  <a:lnSpc>
                    <a:spcPct val="114999"/>
                  </a:lnSpc>
                  <a:buSzPts val="1300"/>
                </a:pPr>
                <a:r>
                  <a:rPr lang="en-US" sz="1800" b="1" dirty="0">
                    <a:solidFill>
                      <a:schemeClr val="bg1"/>
                    </a:solidFill>
                    <a:latin typeface="Montserrat" panose="00000500000000000000" pitchFamily="2" charset="0"/>
                    <a:ea typeface="Montserrat"/>
                    <a:cs typeface="Montserrat"/>
                  </a:rPr>
                  <a:t>As Soon As </a:t>
                </a:r>
                <a:r>
                  <a:rPr lang="el-GR" sz="1800" b="1" dirty="0">
                    <a:solidFill>
                      <a:schemeClr val="bg1"/>
                    </a:solidFill>
                    <a:latin typeface="Calibri" panose="020F0502020204030204" pitchFamily="34" charset="0"/>
                    <a:ea typeface="Montserrat"/>
                    <a:cs typeface="Calibri" panose="020F0502020204030204" pitchFamily="34" charset="0"/>
                  </a:rPr>
                  <a:t>α</a:t>
                </a:r>
                <a:r>
                  <a:rPr lang="fr-CH" sz="1800" b="1" dirty="0">
                    <a:solidFill>
                      <a:schemeClr val="bg1"/>
                    </a:solidFill>
                    <a:latin typeface="Calibri" panose="020F0502020204030204" pitchFamily="34" charset="0"/>
                    <a:ea typeface="Montserrat"/>
                    <a:cs typeface="Calibri" panose="020F0502020204030204" pitchFamily="34" charset="0"/>
                  </a:rPr>
                  <a:t> (ASA </a:t>
                </a:r>
                <a:r>
                  <a:rPr lang="el-GR" sz="1800" b="1" dirty="0">
                    <a:solidFill>
                      <a:schemeClr val="bg1"/>
                    </a:solidFill>
                    <a:latin typeface="Calibri" panose="020F0502020204030204" pitchFamily="34" charset="0"/>
                    <a:ea typeface="Montserrat"/>
                    <a:cs typeface="Calibri" panose="020F0502020204030204" pitchFamily="34" charset="0"/>
                  </a:rPr>
                  <a:t>α</a:t>
                </a:r>
                <a:r>
                  <a:rPr lang="fr-CH" sz="1800" b="1" dirty="0">
                    <a:solidFill>
                      <a:schemeClr val="bg1"/>
                    </a:solidFill>
                    <a:latin typeface="Calibri" panose="020F0502020204030204" pitchFamily="34" charset="0"/>
                    <a:ea typeface="Montserrat"/>
                    <a:cs typeface="Calibri" panose="020F0502020204030204" pitchFamily="34" charset="0"/>
                  </a:rPr>
                  <a:t>)</a:t>
                </a:r>
              </a:p>
              <a:p>
                <a:pPr marL="146050">
                  <a:lnSpc>
                    <a:spcPct val="114999"/>
                  </a:lnSpc>
                  <a:buSzPts val="1300"/>
                </a:pPr>
                <a:r>
                  <a:rPr lang="fr-CH" sz="1600" dirty="0">
                    <a:solidFill>
                      <a:schemeClr val="bg1"/>
                    </a:solidFill>
                    <a:latin typeface="Calibri" panose="020F0502020204030204" pitchFamily="34" charset="0"/>
                    <a:ea typeface="Montserrat"/>
                    <a:cs typeface="Calibri" panose="020F0502020204030204" pitchFamily="34" charset="0"/>
                  </a:rPr>
                  <a:t>Combination of </a:t>
                </a:r>
                <a:r>
                  <a:rPr lang="fr-CH" sz="1600" dirty="0" err="1">
                    <a:solidFill>
                      <a:schemeClr val="bg1"/>
                    </a:solidFill>
                    <a:latin typeface="Calibri" panose="020F0502020204030204" pitchFamily="34" charset="0"/>
                    <a:ea typeface="Montserrat"/>
                    <a:cs typeface="Calibri" panose="020F0502020204030204" pitchFamily="34" charset="0"/>
                  </a:rPr>
                  <a:t>ALAP’s</a:t>
                </a:r>
                <a:r>
                  <a:rPr lang="fr-CH" sz="1600" dirty="0">
                    <a:solidFill>
                      <a:schemeClr val="bg1"/>
                    </a:solidFill>
                    <a:latin typeface="Calibri" panose="020F0502020204030204" pitchFamily="34" charset="0"/>
                    <a:ea typeface="Montserrat"/>
                    <a:cs typeface="Calibri" panose="020F0502020204030204" pitchFamily="34" charset="0"/>
                  </a:rPr>
                  <a:t> </a:t>
                </a:r>
                <a:r>
                  <a:rPr lang="fr-CH" sz="1600" dirty="0" err="1">
                    <a:solidFill>
                      <a:schemeClr val="bg1"/>
                    </a:solidFill>
                    <a:latin typeface="Calibri" panose="020F0502020204030204" pitchFamily="34" charset="0"/>
                    <a:ea typeface="Montserrat"/>
                    <a:cs typeface="Calibri" panose="020F0502020204030204" pitchFamily="34" charset="0"/>
                  </a:rPr>
                  <a:t>flexibility</a:t>
                </a:r>
                <a:r>
                  <a:rPr lang="fr-CH" sz="1600" dirty="0">
                    <a:solidFill>
                      <a:schemeClr val="bg1"/>
                    </a:solidFill>
                    <a:latin typeface="Calibri" panose="020F0502020204030204" pitchFamily="34" charset="0"/>
                    <a:ea typeface="Montserrat"/>
                    <a:cs typeface="Calibri" panose="020F0502020204030204" pitchFamily="34" charset="0"/>
                  </a:rPr>
                  <a:t> and </a:t>
                </a:r>
                <a:r>
                  <a:rPr lang="fr-CH" sz="1600" dirty="0" err="1">
                    <a:solidFill>
                      <a:schemeClr val="bg1"/>
                    </a:solidFill>
                    <a:latin typeface="Calibri" panose="020F0502020204030204" pitchFamily="34" charset="0"/>
                    <a:ea typeface="Montserrat"/>
                    <a:cs typeface="Calibri" panose="020F0502020204030204" pitchFamily="34" charset="0"/>
                  </a:rPr>
                  <a:t>ASAP’s</a:t>
                </a:r>
                <a:r>
                  <a:rPr lang="fr-CH" sz="1600" dirty="0">
                    <a:solidFill>
                      <a:schemeClr val="bg1"/>
                    </a:solidFill>
                    <a:latin typeface="Calibri" panose="020F0502020204030204" pitchFamily="34" charset="0"/>
                    <a:ea typeface="Montserrat"/>
                    <a:cs typeface="Calibri" panose="020F0502020204030204" pitchFamily="34" charset="0"/>
                  </a:rPr>
                  <a:t> </a:t>
                </a:r>
                <a:r>
                  <a:rPr lang="fr-CH" sz="1600" dirty="0" err="1">
                    <a:solidFill>
                      <a:schemeClr val="bg1"/>
                    </a:solidFill>
                    <a:latin typeface="Calibri" panose="020F0502020204030204" pitchFamily="34" charset="0"/>
                    <a:ea typeface="Montserrat"/>
                    <a:cs typeface="Calibri" panose="020F0502020204030204" pitchFamily="34" charset="0"/>
                  </a:rPr>
                  <a:t>responsiveness</a:t>
                </a:r>
                <a:r>
                  <a:rPr lang="fr-CH" sz="1600" dirty="0">
                    <a:solidFill>
                      <a:schemeClr val="bg1"/>
                    </a:solidFill>
                    <a:latin typeface="Calibri" panose="020F0502020204030204" pitchFamily="34" charset="0"/>
                    <a:ea typeface="Montserrat"/>
                    <a:cs typeface="Calibri" panose="020F0502020204030204" pitchFamily="34" charset="0"/>
                  </a:rPr>
                  <a:t>. Matches </a:t>
                </a:r>
                <a:r>
                  <a:rPr lang="fr-CH" sz="1600" dirty="0" err="1">
                    <a:solidFill>
                      <a:schemeClr val="bg1"/>
                    </a:solidFill>
                    <a:latin typeface="Calibri" panose="020F0502020204030204" pitchFamily="34" charset="0"/>
                    <a:ea typeface="Montserrat"/>
                    <a:cs typeface="Calibri" panose="020F0502020204030204" pitchFamily="34" charset="0"/>
                  </a:rPr>
                  <a:t>get</a:t>
                </a:r>
                <a:r>
                  <a:rPr lang="fr-CH" sz="1600" dirty="0">
                    <a:solidFill>
                      <a:schemeClr val="bg1"/>
                    </a:solidFill>
                    <a:latin typeface="Calibri" panose="020F0502020204030204" pitchFamily="34" charset="0"/>
                    <a:ea typeface="Montserrat"/>
                    <a:cs typeface="Calibri" panose="020F0502020204030204" pitchFamily="34" charset="0"/>
                  </a:rPr>
                  <a:t> </a:t>
                </a:r>
                <a:r>
                  <a:rPr lang="fr-CH" sz="1600" dirty="0" err="1">
                    <a:solidFill>
                      <a:schemeClr val="bg1"/>
                    </a:solidFill>
                    <a:latin typeface="Calibri" panose="020F0502020204030204" pitchFamily="34" charset="0"/>
                    <a:ea typeface="Montserrat"/>
                    <a:cs typeface="Calibri" panose="020F0502020204030204" pitchFamily="34" charset="0"/>
                  </a:rPr>
                  <a:t>finalised</a:t>
                </a:r>
                <a:r>
                  <a:rPr lang="fr-CH" sz="1600" dirty="0">
                    <a:solidFill>
                      <a:schemeClr val="bg1"/>
                    </a:solidFill>
                    <a:latin typeface="Calibri" panose="020F0502020204030204" pitchFamily="34" charset="0"/>
                    <a:ea typeface="Montserrat"/>
                    <a:cs typeface="Calibri" panose="020F0502020204030204" pitchFamily="34" charset="0"/>
                  </a:rPr>
                  <a:t> </a:t>
                </a:r>
                <a:r>
                  <a:rPr lang="fr-CH" sz="1600" dirty="0" err="1">
                    <a:solidFill>
                      <a:schemeClr val="bg1"/>
                    </a:solidFill>
                    <a:latin typeface="Calibri" panose="020F0502020204030204" pitchFamily="34" charset="0"/>
                    <a:ea typeface="Montserrat"/>
                    <a:cs typeface="Calibri" panose="020F0502020204030204" pitchFamily="34" charset="0"/>
                  </a:rPr>
                  <a:t>when</a:t>
                </a:r>
                <a:r>
                  <a:rPr lang="fr-CH" sz="1600" dirty="0">
                    <a:solidFill>
                      <a:schemeClr val="bg1"/>
                    </a:solidFill>
                    <a:latin typeface="Calibri" panose="020F0502020204030204" pitchFamily="34" charset="0"/>
                    <a:ea typeface="Montserrat"/>
                    <a:cs typeface="Calibri" panose="020F0502020204030204" pitchFamily="34" charset="0"/>
                  </a:rPr>
                  <a:t> </a:t>
                </a:r>
                <a:r>
                  <a:rPr lang="fr-CH" sz="1600" dirty="0" err="1">
                    <a:solidFill>
                      <a:schemeClr val="bg1"/>
                    </a:solidFill>
                    <a:latin typeface="Calibri" panose="020F0502020204030204" pitchFamily="34" charset="0"/>
                    <a:ea typeface="Montserrat"/>
                    <a:cs typeface="Calibri" panose="020F0502020204030204" pitchFamily="34" charset="0"/>
                  </a:rPr>
                  <a:t>either</a:t>
                </a:r>
                <a:r>
                  <a:rPr lang="fr-CH" sz="1600" dirty="0">
                    <a:solidFill>
                      <a:schemeClr val="bg1"/>
                    </a:solidFill>
                    <a:latin typeface="Calibri" panose="020F0502020204030204" pitchFamily="34" charset="0"/>
                    <a:ea typeface="Montserrat"/>
                    <a:cs typeface="Calibri" panose="020F0502020204030204" pitchFamily="34" charset="0"/>
                  </a:rPr>
                  <a:t>: </a:t>
                </a:r>
              </a:p>
              <a:p>
                <a:pPr marL="146050">
                  <a:lnSpc>
                    <a:spcPct val="114999"/>
                  </a:lnSpc>
                  <a:buSzPts val="1300"/>
                </a:pPr>
                <a:r>
                  <a:rPr lang="el-GR" sz="1600" dirty="0">
                    <a:solidFill>
                      <a:schemeClr val="bg1"/>
                    </a:solidFill>
                    <a:latin typeface="Calibri" panose="020F0502020204030204" pitchFamily="34" charset="0"/>
                    <a:ea typeface="Montserrat"/>
                    <a:cs typeface="Calibri" panose="020F0502020204030204" pitchFamily="34" charset="0"/>
                  </a:rPr>
                  <a:t>ω</a:t>
                </a:r>
                <a:r>
                  <a:rPr lang="fr-CH" sz="1600" baseline="-25000" dirty="0" err="1">
                    <a:solidFill>
                      <a:schemeClr val="bg1"/>
                    </a:solidFill>
                    <a:latin typeface="Calibri" panose="020F0502020204030204" pitchFamily="34" charset="0"/>
                    <a:ea typeface="Montserrat"/>
                    <a:cs typeface="Calibri" panose="020F0502020204030204" pitchFamily="34" charset="0"/>
                  </a:rPr>
                  <a:t>dr</a:t>
                </a:r>
                <a:r>
                  <a:rPr lang="fr-CH" sz="1600" dirty="0">
                    <a:solidFill>
                      <a:schemeClr val="bg1"/>
                    </a:solidFill>
                    <a:latin typeface="Calibri" panose="020F0502020204030204" pitchFamily="34" charset="0"/>
                    <a:ea typeface="Montserrat"/>
                    <a:cs typeface="Calibri" panose="020F0502020204030204" pitchFamily="34" charset="0"/>
                  </a:rPr>
                  <a:t> </a:t>
                </a:r>
                <a:r>
                  <a:rPr lang="fr-CH" sz="1600" dirty="0" err="1">
                    <a:solidFill>
                      <a:schemeClr val="bg1"/>
                    </a:solidFill>
                    <a:latin typeface="Calibri" panose="020F0502020204030204" pitchFamily="34" charset="0"/>
                    <a:ea typeface="Montserrat"/>
                    <a:cs typeface="Calibri" panose="020F0502020204030204" pitchFamily="34" charset="0"/>
                  </a:rPr>
                  <a:t>is</a:t>
                </a:r>
                <a:r>
                  <a:rPr lang="fr-CH" sz="1600" dirty="0">
                    <a:solidFill>
                      <a:schemeClr val="bg1"/>
                    </a:solidFill>
                    <a:latin typeface="Calibri" panose="020F0502020204030204" pitchFamily="34" charset="0"/>
                    <a:ea typeface="Montserrat"/>
                    <a:cs typeface="Calibri" panose="020F0502020204030204" pitchFamily="34" charset="0"/>
                  </a:rPr>
                  <a:t> </a:t>
                </a:r>
                <a:r>
                  <a:rPr lang="fr-CH" sz="1600" dirty="0" err="1">
                    <a:solidFill>
                      <a:schemeClr val="bg1"/>
                    </a:solidFill>
                    <a:latin typeface="Calibri" panose="020F0502020204030204" pitchFamily="34" charset="0"/>
                    <a:ea typeface="Montserrat"/>
                    <a:cs typeface="Calibri" panose="020F0502020204030204" pitchFamily="34" charset="0"/>
                  </a:rPr>
                  <a:t>above</a:t>
                </a:r>
                <a:r>
                  <a:rPr lang="fr-CH" sz="1600" dirty="0">
                    <a:solidFill>
                      <a:schemeClr val="bg1"/>
                    </a:solidFill>
                    <a:latin typeface="Calibri" panose="020F0502020204030204" pitchFamily="34" charset="0"/>
                    <a:ea typeface="Montserrat"/>
                    <a:cs typeface="Calibri" panose="020F0502020204030204" pitchFamily="34" charset="0"/>
                  </a:rPr>
                  <a:t> </a:t>
                </a:r>
                <a:r>
                  <a:rPr lang="fr-CH" sz="1600" dirty="0" err="1">
                    <a:solidFill>
                      <a:schemeClr val="bg1"/>
                    </a:solidFill>
                    <a:latin typeface="Calibri" panose="020F0502020204030204" pitchFamily="34" charset="0"/>
                    <a:ea typeface="Montserrat"/>
                    <a:cs typeface="Calibri" panose="020F0502020204030204" pitchFamily="34" charset="0"/>
                  </a:rPr>
                  <a:t>threshold</a:t>
                </a:r>
                <a:r>
                  <a:rPr lang="fr-CH" sz="1600" dirty="0">
                    <a:solidFill>
                      <a:schemeClr val="bg1"/>
                    </a:solidFill>
                    <a:latin typeface="Calibri" panose="020F0502020204030204" pitchFamily="34" charset="0"/>
                    <a:ea typeface="Montserrat"/>
                    <a:cs typeface="Calibri" panose="020F0502020204030204" pitchFamily="34" charset="0"/>
                  </a:rPr>
                  <a:t> </a:t>
                </a:r>
                <a:r>
                  <a:rPr lang="el-GR" sz="1600" dirty="0">
                    <a:solidFill>
                      <a:schemeClr val="bg1"/>
                    </a:solidFill>
                    <a:latin typeface="Calibri" panose="020F0502020204030204" pitchFamily="34" charset="0"/>
                    <a:ea typeface="Montserrat"/>
                    <a:cs typeface="Calibri" panose="020F0502020204030204" pitchFamily="34" charset="0"/>
                  </a:rPr>
                  <a:t>α</a:t>
                </a:r>
                <a:r>
                  <a:rPr lang="fr-CH" sz="1600" dirty="0">
                    <a:solidFill>
                      <a:schemeClr val="bg1"/>
                    </a:solidFill>
                    <a:latin typeface="Calibri" panose="020F0502020204030204" pitchFamily="34" charset="0"/>
                    <a:ea typeface="Montserrat"/>
                    <a:cs typeface="Calibri" panose="020F0502020204030204" pitchFamily="34" charset="0"/>
                  </a:rPr>
                  <a:t> (</a:t>
                </a:r>
                <a:r>
                  <a:rPr lang="fr-CH" sz="1600" dirty="0" err="1">
                    <a:solidFill>
                      <a:schemeClr val="bg1"/>
                    </a:solidFill>
                    <a:latin typeface="Calibri" panose="020F0502020204030204" pitchFamily="34" charset="0"/>
                    <a:ea typeface="Montserrat"/>
                    <a:cs typeface="Calibri" panose="020F0502020204030204" pitchFamily="34" charset="0"/>
                  </a:rPr>
                  <a:t>sufficient</a:t>
                </a:r>
                <a:r>
                  <a:rPr lang="fr-CH" sz="1600" dirty="0">
                    <a:solidFill>
                      <a:schemeClr val="bg1"/>
                    </a:solidFill>
                    <a:latin typeface="Calibri" panose="020F0502020204030204" pitchFamily="34" charset="0"/>
                    <a:ea typeface="Montserrat"/>
                    <a:cs typeface="Calibri" panose="020F0502020204030204" pitchFamily="34" charset="0"/>
                  </a:rPr>
                  <a:t>), </a:t>
                </a:r>
              </a:p>
              <a:p>
                <a:pPr marL="146050">
                  <a:lnSpc>
                    <a:spcPct val="114999"/>
                  </a:lnSpc>
                  <a:buSzPts val="1300"/>
                </a:pPr>
                <a:r>
                  <a:rPr lang="fr-CH" sz="1600" b="1" dirty="0">
                    <a:solidFill>
                      <a:schemeClr val="bg1"/>
                    </a:solidFill>
                    <a:latin typeface="Calibri" panose="020F0502020204030204" pitchFamily="34" charset="0"/>
                    <a:ea typeface="Montserrat"/>
                    <a:cs typeface="Calibri" panose="020F0502020204030204" pitchFamily="34" charset="0"/>
                  </a:rPr>
                  <a:t>OR</a:t>
                </a:r>
              </a:p>
              <a:p>
                <a:pPr marL="146050">
                  <a:lnSpc>
                    <a:spcPct val="114999"/>
                  </a:lnSpc>
                  <a:buSzPts val="1300"/>
                </a:pPr>
                <a14:m>
                  <m:oMath xmlns:m="http://schemas.openxmlformats.org/officeDocument/2006/math">
                    <m:func>
                      <m:funcPr>
                        <m:ctrlPr>
                          <a:rPr lang="fr-CH" sz="1600" i="1" smtClean="0">
                            <a:solidFill>
                              <a:schemeClr val="bg1"/>
                            </a:solidFill>
                            <a:latin typeface="Cambria Math" panose="02040503050406030204" pitchFamily="18" charset="0"/>
                            <a:ea typeface="Montserrat"/>
                            <a:cs typeface="Montserrat"/>
                          </a:rPr>
                        </m:ctrlPr>
                      </m:funcPr>
                      <m:fName>
                        <m:r>
                          <m:rPr>
                            <m:sty m:val="p"/>
                          </m:rPr>
                          <a:rPr lang="fr-CH" sz="1600" b="0" i="0" smtClean="0">
                            <a:solidFill>
                              <a:schemeClr val="bg1"/>
                            </a:solidFill>
                            <a:latin typeface="Cambria Math" panose="02040503050406030204" pitchFamily="18" charset="0"/>
                            <a:ea typeface="Montserrat"/>
                            <a:cs typeface="Montserrat"/>
                          </a:rPr>
                          <m:t>min</m:t>
                        </m:r>
                      </m:fName>
                      <m:e>
                        <m:d>
                          <m:dPr>
                            <m:begChr m:val="{"/>
                            <m:endChr m:val="}"/>
                            <m:ctrlPr>
                              <a:rPr lang="fr-CH" sz="1600" i="1" smtClean="0">
                                <a:solidFill>
                                  <a:schemeClr val="bg1"/>
                                </a:solidFill>
                                <a:latin typeface="Cambria Math" panose="02040503050406030204" pitchFamily="18" charset="0"/>
                                <a:ea typeface="Montserrat"/>
                                <a:cs typeface="Montserrat"/>
                              </a:rPr>
                            </m:ctrlPr>
                          </m:dPr>
                          <m:e>
                            <m:r>
                              <a:rPr lang="fr-CH" sz="1600" b="0" i="1" smtClean="0">
                                <a:solidFill>
                                  <a:schemeClr val="bg1"/>
                                </a:solidFill>
                                <a:latin typeface="Cambria Math" panose="02040503050406030204" pitchFamily="18" charset="0"/>
                                <a:ea typeface="Montserrat"/>
                                <a:cs typeface="Montserrat"/>
                              </a:rPr>
                              <m:t>𝑞</m:t>
                            </m:r>
                            <m:d>
                              <m:dPr>
                                <m:ctrlPr>
                                  <a:rPr lang="fr-CH" sz="1600" i="1" smtClean="0">
                                    <a:solidFill>
                                      <a:schemeClr val="bg1"/>
                                    </a:solidFill>
                                    <a:latin typeface="Cambria Math" panose="02040503050406030204" pitchFamily="18" charset="0"/>
                                    <a:ea typeface="Montserrat"/>
                                    <a:cs typeface="Montserrat"/>
                                  </a:rPr>
                                </m:ctrlPr>
                              </m:dPr>
                              <m:e>
                                <m:r>
                                  <a:rPr lang="fr-CH" sz="1600" b="0" i="1" smtClean="0">
                                    <a:solidFill>
                                      <a:schemeClr val="bg1"/>
                                    </a:solidFill>
                                    <a:latin typeface="Cambria Math" panose="02040503050406030204" pitchFamily="18" charset="0"/>
                                    <a:ea typeface="Montserrat"/>
                                    <a:cs typeface="Montserrat"/>
                                  </a:rPr>
                                  <m:t>𝑑</m:t>
                                </m:r>
                              </m:e>
                            </m:d>
                            <m:r>
                              <a:rPr lang="fr-CH" sz="1600" b="0" i="1" smtClean="0">
                                <a:solidFill>
                                  <a:schemeClr val="bg1"/>
                                </a:solidFill>
                                <a:latin typeface="Cambria Math" panose="02040503050406030204" pitchFamily="18" charset="0"/>
                                <a:ea typeface="Montserrat"/>
                                <a:cs typeface="Montserrat"/>
                              </a:rPr>
                              <m:t>,</m:t>
                            </m:r>
                            <m:r>
                              <a:rPr lang="fr-CH" sz="1600" b="0" i="1" smtClean="0">
                                <a:solidFill>
                                  <a:schemeClr val="bg1"/>
                                </a:solidFill>
                                <a:latin typeface="Cambria Math" panose="02040503050406030204" pitchFamily="18" charset="0"/>
                                <a:ea typeface="Montserrat"/>
                                <a:cs typeface="Montserrat"/>
                              </a:rPr>
                              <m:t>𝑞</m:t>
                            </m:r>
                            <m:d>
                              <m:dPr>
                                <m:ctrlPr>
                                  <a:rPr lang="fr-CH" sz="1600" i="1" smtClean="0">
                                    <a:solidFill>
                                      <a:schemeClr val="bg1"/>
                                    </a:solidFill>
                                    <a:latin typeface="Cambria Math" panose="02040503050406030204" pitchFamily="18" charset="0"/>
                                    <a:ea typeface="Montserrat"/>
                                    <a:cs typeface="Montserrat"/>
                                  </a:rPr>
                                </m:ctrlPr>
                              </m:dPr>
                              <m:e>
                                <m:r>
                                  <a:rPr lang="fr-CH" sz="1600" b="0" i="1" smtClean="0">
                                    <a:solidFill>
                                      <a:schemeClr val="bg1"/>
                                    </a:solidFill>
                                    <a:latin typeface="Cambria Math" panose="02040503050406030204" pitchFamily="18" charset="0"/>
                                    <a:ea typeface="Montserrat"/>
                                    <a:cs typeface="Montserrat"/>
                                  </a:rPr>
                                  <m:t>𝑟</m:t>
                                </m:r>
                              </m:e>
                            </m:d>
                          </m:e>
                        </m:d>
                      </m:e>
                    </m:func>
                    <m:r>
                      <a:rPr lang="fr-CH" sz="1600" b="0" i="1" smtClean="0">
                        <a:solidFill>
                          <a:schemeClr val="bg1"/>
                        </a:solidFill>
                        <a:latin typeface="Cambria Math" panose="02040503050406030204" pitchFamily="18" charset="0"/>
                        <a:ea typeface="Cambria Math" panose="02040503050406030204" pitchFamily="18" charset="0"/>
                        <a:cs typeface="Montserrat"/>
                      </a:rPr>
                      <m:t>&lt;</m:t>
                    </m:r>
                    <m:r>
                      <a:rPr lang="fr-CH" sz="1600" b="0" i="1" smtClean="0">
                        <a:solidFill>
                          <a:schemeClr val="bg1"/>
                        </a:solidFill>
                        <a:latin typeface="Cambria Math" panose="02040503050406030204" pitchFamily="18" charset="0"/>
                        <a:ea typeface="Cambria Math" panose="02040503050406030204" pitchFamily="18" charset="0"/>
                        <a:cs typeface="Montserrat"/>
                      </a:rPr>
                      <m:t>𝑡</m:t>
                    </m:r>
                    <m:r>
                      <a:rPr lang="fr-CH" sz="1600" b="0" i="1" smtClean="0">
                        <a:solidFill>
                          <a:schemeClr val="bg1"/>
                        </a:solidFill>
                        <a:latin typeface="Cambria Math" panose="02040503050406030204" pitchFamily="18" charset="0"/>
                        <a:ea typeface="Cambria Math" panose="02040503050406030204" pitchFamily="18" charset="0"/>
                        <a:cs typeface="Montserrat"/>
                      </a:rPr>
                      <m:t>+</m:t>
                    </m:r>
                    <m:r>
                      <a:rPr lang="fr-CH" sz="1600" b="0" i="1" smtClean="0">
                        <a:solidFill>
                          <a:schemeClr val="bg1"/>
                        </a:solidFill>
                        <a:latin typeface="Cambria Math" panose="02040503050406030204" pitchFamily="18" charset="0"/>
                        <a:ea typeface="Cambria Math" panose="02040503050406030204" pitchFamily="18" charset="0"/>
                        <a:cs typeface="Montserrat"/>
                      </a:rPr>
                      <m:t>𝑝</m:t>
                    </m:r>
                    <m:r>
                      <a:rPr lang="fr-CH" sz="1600" b="0" i="1" smtClean="0">
                        <a:solidFill>
                          <a:schemeClr val="bg1"/>
                        </a:solidFill>
                        <a:latin typeface="Cambria Math" panose="02040503050406030204" pitchFamily="18" charset="0"/>
                        <a:ea typeface="Cambria Math" panose="02040503050406030204" pitchFamily="18" charset="0"/>
                        <a:cs typeface="Montserrat"/>
                      </a:rPr>
                      <m:t> </m:t>
                    </m:r>
                  </m:oMath>
                </a14:m>
                <a:r>
                  <a:rPr lang="en-US" sz="1600" dirty="0">
                    <a:solidFill>
                      <a:schemeClr val="bg1"/>
                    </a:solidFill>
                    <a:latin typeface="Montserrat"/>
                    <a:ea typeface="Montserrat"/>
                    <a:cs typeface="Montserrat"/>
                  </a:rPr>
                  <a:t> </a:t>
                </a:r>
              </a:p>
              <a:p>
                <a:pPr marL="146050">
                  <a:lnSpc>
                    <a:spcPct val="114999"/>
                  </a:lnSpc>
                  <a:buSzPts val="1300"/>
                </a:pPr>
                <a:endParaRPr lang="fr-CH" dirty="0">
                  <a:solidFill>
                    <a:schemeClr val="bg1"/>
                  </a:solidFill>
                  <a:latin typeface="Calibri" panose="020F0502020204030204" pitchFamily="34" charset="0"/>
                  <a:ea typeface="Montserrat"/>
                  <a:cs typeface="Calibri" panose="020F0502020204030204" pitchFamily="34" charset="0"/>
                </a:endParaRPr>
              </a:p>
              <a:p>
                <a:pPr marL="146050">
                  <a:lnSpc>
                    <a:spcPct val="114999"/>
                  </a:lnSpc>
                  <a:buSzPts val="1300"/>
                </a:pPr>
                <a:endParaRPr lang="en-US" dirty="0">
                  <a:solidFill>
                    <a:schemeClr val="bg1"/>
                  </a:solidFill>
                  <a:latin typeface="Montserrat" panose="00000500000000000000" pitchFamily="2" charset="0"/>
                  <a:ea typeface="Montserrat"/>
                  <a:cs typeface="Montserrat"/>
                </a:endParaRPr>
              </a:p>
            </p:txBody>
          </p:sp>
        </mc:Choice>
        <mc:Fallback xmlns="">
          <p:sp>
            <p:nvSpPr>
              <p:cNvPr id="8" name="Google Shape;230;p17">
                <a:extLst>
                  <a:ext uri="{FF2B5EF4-FFF2-40B4-BE49-F238E27FC236}">
                    <a16:creationId xmlns:a16="http://schemas.microsoft.com/office/drawing/2014/main" id="{1CD53A09-F9D7-3A0E-629F-90E82EB96C36}"/>
                  </a:ext>
                </a:extLst>
              </p:cNvPr>
              <p:cNvSpPr txBox="1">
                <a:spLocks noRot="1" noChangeAspect="1" noMove="1" noResize="1" noEditPoints="1" noAdjustHandles="1" noChangeArrowheads="1" noChangeShapeType="1" noTextEdit="1"/>
              </p:cNvSpPr>
              <p:nvPr/>
            </p:nvSpPr>
            <p:spPr>
              <a:xfrm>
                <a:off x="8104579" y="3419574"/>
                <a:ext cx="3352316" cy="1365616"/>
              </a:xfrm>
              <a:prstGeom prst="rect">
                <a:avLst/>
              </a:prstGeom>
              <a:blipFill>
                <a:blip r:embed="rId5"/>
                <a:stretch>
                  <a:fillRect r="-909" b="-56250"/>
                </a:stretch>
              </a:blipFill>
              <a:ln>
                <a:noFill/>
              </a:ln>
            </p:spPr>
            <p:txBody>
              <a:bodyPr/>
              <a:lstStyle/>
              <a:p>
                <a:r>
                  <a:rPr lang="en-GB">
                    <a:noFill/>
                  </a:rPr>
                  <a:t> </a:t>
                </a:r>
              </a:p>
            </p:txBody>
          </p:sp>
        </mc:Fallback>
      </mc:AlternateContent>
      <p:sp>
        <p:nvSpPr>
          <p:cNvPr id="6" name="TextBox 5">
            <a:extLst>
              <a:ext uri="{FF2B5EF4-FFF2-40B4-BE49-F238E27FC236}">
                <a16:creationId xmlns:a16="http://schemas.microsoft.com/office/drawing/2014/main" id="{B01F1C1B-5F86-3916-9005-6A16644E74FB}"/>
              </a:ext>
            </a:extLst>
          </p:cNvPr>
          <p:cNvSpPr txBox="1"/>
          <p:nvPr/>
        </p:nvSpPr>
        <p:spPr>
          <a:xfrm>
            <a:off x="349565" y="2268801"/>
            <a:ext cx="11441989" cy="523220"/>
          </a:xfrm>
          <a:prstGeom prst="rect">
            <a:avLst/>
          </a:prstGeom>
          <a:solidFill>
            <a:srgbClr val="006CE8"/>
          </a:solidFill>
          <a:ln>
            <a:solidFill>
              <a:schemeClr val="tx1"/>
            </a:solidFill>
          </a:ln>
        </p:spPr>
        <p:txBody>
          <a:bodyPr wrap="square" rtlCol="0">
            <a:spAutoFit/>
          </a:bodyPr>
          <a:lstStyle/>
          <a:p>
            <a:pPr algn="ctr"/>
            <a:r>
              <a:rPr lang="en-GB" dirty="0">
                <a:solidFill>
                  <a:schemeClr val="bg1"/>
                </a:solidFill>
                <a:latin typeface="Montserrat" panose="00000500000000000000" pitchFamily="2" charset="0"/>
              </a:rPr>
              <a:t>The algorithm operates in discrete time steps T={0,p,2p,3p,… } At each time step, the matching problem is solved and matches are finalized. </a:t>
            </a:r>
          </a:p>
        </p:txBody>
      </p:sp>
    </p:spTree>
    <p:extLst>
      <p:ext uri="{BB962C8B-B14F-4D97-AF65-F5344CB8AC3E}">
        <p14:creationId xmlns:p14="http://schemas.microsoft.com/office/powerpoint/2010/main" val="2231976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289749" y="323826"/>
            <a:ext cx="11838104" cy="1015622"/>
          </a:xfrm>
          <a:prstGeom prst="rect">
            <a:avLst/>
          </a:prstGeom>
          <a:noFill/>
          <a:ln>
            <a:noFill/>
          </a:ln>
        </p:spPr>
        <p:txBody>
          <a:bodyPr spcFirstLastPara="1" wrap="square" lIns="91425" tIns="45700" rIns="91425" bIns="45700" anchor="t" anchorCtr="0">
            <a:spAutoFit/>
          </a:bodyPr>
          <a:lstStyle/>
          <a:p>
            <a:r>
              <a:rPr lang="en-US" sz="6000" b="1" dirty="0">
                <a:solidFill>
                  <a:srgbClr val="006CE8"/>
                </a:solidFill>
                <a:latin typeface="Montserrat"/>
                <a:ea typeface="Montserrat"/>
                <a:cs typeface="Montserrat"/>
                <a:sym typeface="Montserrat"/>
              </a:rPr>
              <a:t>Dynamic</a:t>
            </a:r>
            <a:r>
              <a:rPr lang="en-US" sz="6000" b="1" dirty="0">
                <a:solidFill>
                  <a:schemeClr val="bg1"/>
                </a:solidFill>
                <a:latin typeface="Montserrat"/>
                <a:ea typeface="Montserrat"/>
                <a:cs typeface="Montserrat"/>
                <a:sym typeface="Montserrat"/>
              </a:rPr>
              <a:t> Model Overview</a:t>
            </a:r>
            <a:endParaRPr lang="en-US" sz="6000" b="1" dirty="0">
              <a:solidFill>
                <a:schemeClr val="bg1"/>
              </a:solidFill>
              <a:latin typeface="Montserrat"/>
              <a:ea typeface="Montserrat"/>
              <a:cs typeface="Montserrat"/>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TextBox 6">
            <a:extLst>
              <a:ext uri="{FF2B5EF4-FFF2-40B4-BE49-F238E27FC236}">
                <a16:creationId xmlns:a16="http://schemas.microsoft.com/office/drawing/2014/main" id="{3E7A6281-A029-9F98-9581-54ABF35F04A7}"/>
              </a:ext>
            </a:extLst>
          </p:cNvPr>
          <p:cNvSpPr txBox="1"/>
          <p:nvPr/>
        </p:nvSpPr>
        <p:spPr>
          <a:xfrm>
            <a:off x="480512" y="2178487"/>
            <a:ext cx="6322419" cy="2308324"/>
          </a:xfrm>
          <a:prstGeom prst="rect">
            <a:avLst/>
          </a:prstGeom>
          <a:solidFill>
            <a:srgbClr val="006CE8"/>
          </a:solidFill>
        </p:spPr>
        <p:txBody>
          <a:bodyPr wrap="square" rtlCol="0">
            <a:spAutoFit/>
          </a:bodyPr>
          <a:lstStyle/>
          <a:p>
            <a:r>
              <a:rPr lang="en-GB" sz="1600" dirty="0">
                <a:solidFill>
                  <a:schemeClr val="bg1"/>
                </a:solidFill>
                <a:latin typeface="Montserrat" panose="00000500000000000000" pitchFamily="2" charset="0"/>
              </a:rPr>
              <a:t>Dynamic matching policies determine </a:t>
            </a:r>
            <a:r>
              <a:rPr lang="en-GB" sz="1600" b="1" dirty="0">
                <a:solidFill>
                  <a:schemeClr val="bg1"/>
                </a:solidFill>
                <a:latin typeface="Montserrat" panose="00000500000000000000" pitchFamily="2" charset="0"/>
              </a:rPr>
              <a:t>when</a:t>
            </a:r>
            <a:r>
              <a:rPr lang="en-GB" sz="1600" dirty="0">
                <a:solidFill>
                  <a:schemeClr val="bg1"/>
                </a:solidFill>
                <a:latin typeface="Montserrat" panose="00000500000000000000" pitchFamily="2" charset="0"/>
              </a:rPr>
              <a:t> to finalize matches</a:t>
            </a:r>
          </a:p>
          <a:p>
            <a:r>
              <a:rPr lang="en-GB" sz="1600" b="1" dirty="0">
                <a:solidFill>
                  <a:schemeClr val="bg1"/>
                </a:solidFill>
                <a:latin typeface="Montserrat" panose="00000500000000000000" pitchFamily="2" charset="0"/>
              </a:rPr>
              <a:t>This framework effectively: </a:t>
            </a:r>
          </a:p>
          <a:p>
            <a:pPr marL="285750" indent="-285750">
              <a:buClr>
                <a:schemeClr val="bg1"/>
              </a:buClr>
              <a:buFont typeface="Arial" panose="020B0604020202020204" pitchFamily="34" charset="0"/>
              <a:buChar char="•"/>
            </a:pPr>
            <a:r>
              <a:rPr lang="en-GB" sz="1600" dirty="0">
                <a:solidFill>
                  <a:schemeClr val="bg1"/>
                </a:solidFill>
                <a:latin typeface="Montserrat" panose="00000500000000000000" pitchFamily="2" charset="0"/>
              </a:rPr>
              <a:t>Updates set of active announcements</a:t>
            </a:r>
          </a:p>
          <a:p>
            <a:pPr marL="285750" indent="-285750">
              <a:buClr>
                <a:schemeClr val="bg1"/>
              </a:buClr>
              <a:buFont typeface="Arial" panose="020B0604020202020204" pitchFamily="34" charset="0"/>
              <a:buChar char="•"/>
            </a:pPr>
            <a:r>
              <a:rPr lang="en-GB" sz="1600" dirty="0">
                <a:solidFill>
                  <a:schemeClr val="bg1"/>
                </a:solidFill>
                <a:latin typeface="Montserrat" panose="00000500000000000000" pitchFamily="2" charset="0"/>
              </a:rPr>
              <a:t>Solves static matching problem using selected objective function and policy</a:t>
            </a:r>
          </a:p>
          <a:p>
            <a:pPr marL="285750" indent="-285750">
              <a:buClr>
                <a:schemeClr val="bg1"/>
              </a:buClr>
              <a:buFont typeface="Arial" panose="020B0604020202020204" pitchFamily="34" charset="0"/>
              <a:buChar char="•"/>
            </a:pPr>
            <a:r>
              <a:rPr lang="en-GB" sz="1600" dirty="0">
                <a:solidFill>
                  <a:schemeClr val="bg1"/>
                </a:solidFill>
                <a:latin typeface="Montserrat" panose="00000500000000000000" pitchFamily="2" charset="0"/>
              </a:rPr>
              <a:t>Finalizes matches according to chosen policy</a:t>
            </a:r>
          </a:p>
          <a:p>
            <a:pPr marL="285750" indent="-285750">
              <a:buClr>
                <a:schemeClr val="bg1"/>
              </a:buClr>
              <a:buFont typeface="Arial" panose="020B0604020202020204" pitchFamily="34" charset="0"/>
              <a:buChar char="•"/>
            </a:pPr>
            <a:r>
              <a:rPr lang="en-GB" sz="1600" dirty="0">
                <a:solidFill>
                  <a:schemeClr val="bg1"/>
                </a:solidFill>
                <a:latin typeface="Montserrat" panose="00000500000000000000" pitchFamily="2" charset="0"/>
              </a:rPr>
              <a:t>Removes expired and inactive announcements</a:t>
            </a:r>
          </a:p>
          <a:p>
            <a:pPr marL="285750" indent="-285750">
              <a:buFont typeface="Arial" panose="020B0604020202020204" pitchFamily="34" charset="0"/>
              <a:buChar char="•"/>
            </a:pPr>
            <a:endParaRPr lang="en-GB" sz="1600" dirty="0">
              <a:solidFill>
                <a:schemeClr val="bg1"/>
              </a:solidFill>
              <a:latin typeface="Montserrat" panose="00000500000000000000" pitchFamily="2" charset="0"/>
            </a:endParaRPr>
          </a:p>
        </p:txBody>
      </p:sp>
      <p:sp>
        <p:nvSpPr>
          <p:cNvPr id="9" name="TextBox 8">
            <a:extLst>
              <a:ext uri="{FF2B5EF4-FFF2-40B4-BE49-F238E27FC236}">
                <a16:creationId xmlns:a16="http://schemas.microsoft.com/office/drawing/2014/main" id="{AAD7E00E-D006-3221-F3C2-361C72DC0EDC}"/>
              </a:ext>
            </a:extLst>
          </p:cNvPr>
          <p:cNvSpPr txBox="1"/>
          <p:nvPr/>
        </p:nvSpPr>
        <p:spPr>
          <a:xfrm>
            <a:off x="4784691" y="4658488"/>
            <a:ext cx="6991571" cy="1754326"/>
          </a:xfrm>
          <a:prstGeom prst="rect">
            <a:avLst/>
          </a:prstGeom>
          <a:solidFill>
            <a:srgbClr val="006CE8"/>
          </a:solidFill>
        </p:spPr>
        <p:txBody>
          <a:bodyPr wrap="square" rtlCol="0">
            <a:spAutoFit/>
          </a:bodyPr>
          <a:lstStyle/>
          <a:p>
            <a:r>
              <a:rPr lang="en-GB" sz="1800" b="1" dirty="0">
                <a:solidFill>
                  <a:schemeClr val="bg1"/>
                </a:solidFill>
                <a:latin typeface="Montserrat" panose="00000500000000000000" pitchFamily="2" charset="0"/>
              </a:rPr>
              <a:t>Adaptability</a:t>
            </a:r>
            <a:r>
              <a:rPr lang="en-GB" sz="1800" dirty="0">
                <a:solidFill>
                  <a:schemeClr val="bg1"/>
                </a:solidFill>
                <a:latin typeface="Montserrat" panose="00000500000000000000" pitchFamily="2" charset="0"/>
              </a:rPr>
              <a:t>: Adapts to changing system states and announcements in real time</a:t>
            </a:r>
          </a:p>
          <a:p>
            <a:r>
              <a:rPr lang="en-GB" sz="1800" b="1" dirty="0">
                <a:solidFill>
                  <a:schemeClr val="bg1"/>
                </a:solidFill>
                <a:latin typeface="Montserrat" panose="00000500000000000000" pitchFamily="2" charset="0"/>
              </a:rPr>
              <a:t>Optimization</a:t>
            </a:r>
            <a:r>
              <a:rPr lang="en-GB" sz="1800" dirty="0">
                <a:solidFill>
                  <a:schemeClr val="bg1"/>
                </a:solidFill>
                <a:latin typeface="Montserrat" panose="00000500000000000000" pitchFamily="2" charset="0"/>
              </a:rPr>
              <a:t>: Balances trade-off between quality of matches and service speed through dynamic policies</a:t>
            </a:r>
          </a:p>
          <a:p>
            <a:r>
              <a:rPr lang="en-GB" sz="1800" b="1" dirty="0">
                <a:solidFill>
                  <a:schemeClr val="bg1"/>
                </a:solidFill>
                <a:latin typeface="Montserrat" panose="00000500000000000000" pitchFamily="2" charset="0"/>
              </a:rPr>
              <a:t>Scalability</a:t>
            </a:r>
            <a:r>
              <a:rPr lang="en-GB" sz="1800" dirty="0">
                <a:solidFill>
                  <a:schemeClr val="bg1"/>
                </a:solidFill>
                <a:latin typeface="Montserrat" panose="00000500000000000000" pitchFamily="2" charset="0"/>
              </a:rPr>
              <a:t>: Suitable for large-scale, highly dynamic ride-sharing environments</a:t>
            </a:r>
          </a:p>
        </p:txBody>
      </p:sp>
      <p:pic>
        <p:nvPicPr>
          <p:cNvPr id="10" name="Picture 9">
            <a:extLst>
              <a:ext uri="{FF2B5EF4-FFF2-40B4-BE49-F238E27FC236}">
                <a16:creationId xmlns:a16="http://schemas.microsoft.com/office/drawing/2014/main" id="{60B24507-AA0A-C7C3-320B-AEB003EF2493}"/>
              </a:ext>
            </a:extLst>
          </p:cNvPr>
          <p:cNvPicPr>
            <a:picLocks noChangeAspect="1"/>
          </p:cNvPicPr>
          <p:nvPr/>
        </p:nvPicPr>
        <p:blipFill>
          <a:blip r:embed="rId4"/>
          <a:stretch>
            <a:fillRect/>
          </a:stretch>
        </p:blipFill>
        <p:spPr>
          <a:xfrm>
            <a:off x="9002345" y="3128415"/>
            <a:ext cx="402371" cy="408467"/>
          </a:xfrm>
          <a:prstGeom prst="rect">
            <a:avLst/>
          </a:prstGeom>
        </p:spPr>
      </p:pic>
      <p:pic>
        <p:nvPicPr>
          <p:cNvPr id="11" name="Picture 10">
            <a:extLst>
              <a:ext uri="{FF2B5EF4-FFF2-40B4-BE49-F238E27FC236}">
                <a16:creationId xmlns:a16="http://schemas.microsoft.com/office/drawing/2014/main" id="{03F363ED-0A55-E83C-5F73-A7CC701B9510}"/>
              </a:ext>
            </a:extLst>
          </p:cNvPr>
          <p:cNvPicPr>
            <a:picLocks noChangeAspect="1"/>
          </p:cNvPicPr>
          <p:nvPr/>
        </p:nvPicPr>
        <p:blipFill>
          <a:blip r:embed="rId4"/>
          <a:stretch>
            <a:fillRect/>
          </a:stretch>
        </p:blipFill>
        <p:spPr>
          <a:xfrm>
            <a:off x="3023027" y="5203355"/>
            <a:ext cx="402371" cy="408467"/>
          </a:xfrm>
          <a:prstGeom prst="rect">
            <a:avLst/>
          </a:prstGeom>
        </p:spPr>
      </p:pic>
    </p:spTree>
    <p:extLst>
      <p:ext uri="{BB962C8B-B14F-4D97-AF65-F5344CB8AC3E}">
        <p14:creationId xmlns:p14="http://schemas.microsoft.com/office/powerpoint/2010/main" val="1001317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grpSp>
        <p:nvGrpSpPr>
          <p:cNvPr id="581" name="Google Shape;581;p29"/>
          <p:cNvGrpSpPr/>
          <p:nvPr/>
        </p:nvGrpSpPr>
        <p:grpSpPr>
          <a:xfrm>
            <a:off x="-196800" y="0"/>
            <a:ext cx="9628976" cy="6918269"/>
            <a:chOff x="-196800" y="0"/>
            <a:chExt cx="9628976" cy="6852485"/>
          </a:xfrm>
        </p:grpSpPr>
        <p:sp>
          <p:nvSpPr>
            <p:cNvPr id="582" name="Google Shape;582;p29"/>
            <p:cNvSpPr/>
            <p:nvPr/>
          </p:nvSpPr>
          <p:spPr>
            <a:xfrm>
              <a:off x="1779738" y="0"/>
              <a:ext cx="5368788" cy="5730211"/>
            </a:xfrm>
            <a:custGeom>
              <a:avLst/>
              <a:gdLst/>
              <a:ahLst/>
              <a:cxnLst/>
              <a:rect l="l" t="t" r="r" b="b"/>
              <a:pathLst>
                <a:path w="3425064" h="4805208" extrusionOk="0">
                  <a:moveTo>
                    <a:pt x="0" y="0"/>
                  </a:moveTo>
                  <a:lnTo>
                    <a:pt x="1426993" y="0"/>
                  </a:lnTo>
                  <a:lnTo>
                    <a:pt x="3425064" y="4805208"/>
                  </a:lnTo>
                  <a:lnTo>
                    <a:pt x="1998069" y="4805208"/>
                  </a:lnTo>
                  <a:lnTo>
                    <a:pt x="0" y="0"/>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3" name="Google Shape;583;p29"/>
            <p:cNvSpPr/>
            <p:nvPr/>
          </p:nvSpPr>
          <p:spPr>
            <a:xfrm>
              <a:off x="-196800" y="3274389"/>
              <a:ext cx="9628976" cy="3578096"/>
            </a:xfrm>
            <a:custGeom>
              <a:avLst/>
              <a:gdLst/>
              <a:ahLst/>
              <a:cxnLst/>
              <a:rect l="l" t="t" r="r" b="b"/>
              <a:pathLst>
                <a:path w="10082697" h="3605135" extrusionOk="0">
                  <a:moveTo>
                    <a:pt x="0" y="0"/>
                  </a:moveTo>
                  <a:lnTo>
                    <a:pt x="8304217" y="0"/>
                  </a:lnTo>
                  <a:lnTo>
                    <a:pt x="10082697" y="3605135"/>
                  </a:lnTo>
                  <a:lnTo>
                    <a:pt x="0" y="3605135"/>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29"/>
            <p:cNvSpPr txBox="1"/>
            <p:nvPr/>
          </p:nvSpPr>
          <p:spPr>
            <a:xfrm>
              <a:off x="227200" y="4468840"/>
              <a:ext cx="7354200" cy="11892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9000" b="1">
                  <a:solidFill>
                    <a:schemeClr val="lt1"/>
                  </a:solidFill>
                  <a:latin typeface="Montserrat"/>
                  <a:ea typeface="Montserrat"/>
                  <a:cs typeface="Montserrat"/>
                  <a:sym typeface="Montserrat"/>
                </a:rPr>
                <a:t>Conclusion</a:t>
              </a:r>
              <a:endParaRPr sz="9000"/>
            </a:p>
          </p:txBody>
        </p:sp>
      </p:grpSp>
      <p:sp>
        <p:nvSpPr>
          <p:cNvPr id="585" name="Google Shape;585;p29"/>
          <p:cNvSpPr/>
          <p:nvPr/>
        </p:nvSpPr>
        <p:spPr>
          <a:xfrm>
            <a:off x="5751938" y="1675771"/>
            <a:ext cx="405268" cy="405189"/>
          </a:xfrm>
          <a:custGeom>
            <a:avLst/>
            <a:gdLst/>
            <a:ahLst/>
            <a:cxnLst/>
            <a:rect l="l" t="t" r="r" b="b"/>
            <a:pathLst>
              <a:path w="108288" h="108267" extrusionOk="0">
                <a:moveTo>
                  <a:pt x="0" y="0"/>
                </a:moveTo>
                <a:lnTo>
                  <a:pt x="27587" y="108267"/>
                </a:lnTo>
                <a:lnTo>
                  <a:pt x="108289" y="34225"/>
                </a:lnTo>
                <a:close/>
              </a:path>
            </a:pathLst>
          </a:custGeom>
          <a:solidFill>
            <a:srgbClr val="006C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86" name="Google Shape;586;p29"/>
          <p:cNvPicPr preferRelativeResize="0"/>
          <p:nvPr/>
        </p:nvPicPr>
        <p:blipFill rotWithShape="1">
          <a:blip r:embed="rId3"/>
          <a:srcRect l="24864" r="24864"/>
          <a:stretch/>
        </p:blipFill>
        <p:spPr>
          <a:xfrm>
            <a:off x="6157200" y="-1400"/>
            <a:ext cx="6032074" cy="6856605"/>
          </a:xfrm>
          <a:custGeom>
            <a:avLst/>
            <a:gdLst/>
            <a:ahLst/>
            <a:cxnLst/>
            <a:rect l="l" t="t" r="r" b="b"/>
            <a:pathLst>
              <a:path w="5758543" h="5962265" extrusionOk="0">
                <a:moveTo>
                  <a:pt x="0" y="0"/>
                </a:moveTo>
                <a:lnTo>
                  <a:pt x="5758543" y="0"/>
                </a:lnTo>
                <a:lnTo>
                  <a:pt x="5758543" y="5962265"/>
                </a:lnTo>
                <a:lnTo>
                  <a:pt x="2533650" y="5962265"/>
                </a:lnTo>
                <a:lnTo>
                  <a:pt x="0" y="0"/>
                </a:lnTo>
                <a:close/>
              </a:path>
            </a:pathLst>
          </a:custGeom>
          <a:noFill/>
          <a:ln>
            <a:noFill/>
          </a:ln>
        </p:spPr>
      </p:pic>
      <p:sp>
        <p:nvSpPr>
          <p:cNvPr id="587" name="Google Shape;587;p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lt1"/>
                </a:solidFill>
              </a:rPr>
              <a:t>16</a:t>
            </a:fld>
            <a:endParaRPr>
              <a:solidFill>
                <a:schemeClr val="lt1"/>
              </a:solidFill>
            </a:endParaRPr>
          </a:p>
        </p:txBody>
      </p:sp>
      <p:sp>
        <p:nvSpPr>
          <p:cNvPr id="588" name="Google Shape;588;p29"/>
          <p:cNvSpPr txBox="1"/>
          <p:nvPr/>
        </p:nvSpPr>
        <p:spPr>
          <a:xfrm>
            <a:off x="3286000" y="797125"/>
            <a:ext cx="1002900" cy="15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600" b="1" dirty="0">
                <a:solidFill>
                  <a:schemeClr val="lt1"/>
                </a:solidFill>
                <a:latin typeface="Montserrat"/>
                <a:ea typeface="Montserrat"/>
                <a:cs typeface="Montserrat"/>
                <a:sym typeface="Montserrat"/>
              </a:rPr>
              <a:t>3</a:t>
            </a:r>
            <a:endParaRPr sz="9600" b="1" dirty="0">
              <a:solidFill>
                <a:schemeClr val="l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3403599" y="457777"/>
            <a:ext cx="5384801" cy="1107955"/>
          </a:xfrm>
          <a:prstGeom prst="rect">
            <a:avLst/>
          </a:prstGeom>
          <a:noFill/>
          <a:ln>
            <a:noFill/>
          </a:ln>
        </p:spPr>
        <p:txBody>
          <a:bodyPr spcFirstLastPara="1" wrap="square" lIns="91425" tIns="45700" rIns="91425" bIns="45700" anchor="t" anchorCtr="0">
            <a:spAutoFit/>
          </a:bodyPr>
          <a:lstStyle/>
          <a:p>
            <a:r>
              <a:rPr lang="en-US" sz="6600" b="1" dirty="0">
                <a:solidFill>
                  <a:schemeClr val="bg1"/>
                </a:solidFill>
                <a:latin typeface="Montserrat"/>
                <a:ea typeface="Montserrat"/>
                <a:cs typeface="Montserrat"/>
                <a:sym typeface="Montserrat"/>
              </a:rPr>
              <a:t>Conclusion</a:t>
            </a:r>
            <a:endParaRPr lang="en-US" sz="66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17</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 name="Picture 4">
            <a:extLst>
              <a:ext uri="{FF2B5EF4-FFF2-40B4-BE49-F238E27FC236}">
                <a16:creationId xmlns:a16="http://schemas.microsoft.com/office/drawing/2014/main" id="{1DFF01AE-ECCF-1452-476B-2B54587B2617}"/>
              </a:ext>
            </a:extLst>
          </p:cNvPr>
          <p:cNvPicPr>
            <a:picLocks noChangeAspect="1"/>
          </p:cNvPicPr>
          <p:nvPr/>
        </p:nvPicPr>
        <p:blipFill>
          <a:blip r:embed="rId4"/>
          <a:stretch>
            <a:fillRect/>
          </a:stretch>
        </p:blipFill>
        <p:spPr>
          <a:xfrm>
            <a:off x="2931465" y="1899488"/>
            <a:ext cx="6896947" cy="4423559"/>
          </a:xfrm>
          <a:prstGeom prst="rect">
            <a:avLst/>
          </a:prstGeom>
        </p:spPr>
      </p:pic>
      <p:sp>
        <p:nvSpPr>
          <p:cNvPr id="6" name="TextBox 5">
            <a:extLst>
              <a:ext uri="{FF2B5EF4-FFF2-40B4-BE49-F238E27FC236}">
                <a16:creationId xmlns:a16="http://schemas.microsoft.com/office/drawing/2014/main" id="{4763F460-2C92-5C42-E6F7-863610FB66EB}"/>
              </a:ext>
            </a:extLst>
          </p:cNvPr>
          <p:cNvSpPr txBox="1"/>
          <p:nvPr/>
        </p:nvSpPr>
        <p:spPr>
          <a:xfrm>
            <a:off x="5960267" y="2199908"/>
            <a:ext cx="1116247" cy="307777"/>
          </a:xfrm>
          <a:prstGeom prst="rect">
            <a:avLst/>
          </a:prstGeom>
          <a:solidFill>
            <a:schemeClr val="bg1"/>
          </a:solidFill>
        </p:spPr>
        <p:txBody>
          <a:bodyPr wrap="square" rtlCol="0">
            <a:spAutoFit/>
          </a:bodyPr>
          <a:lstStyle/>
          <a:p>
            <a:r>
              <a:rPr lang="fr-CH" b="1" dirty="0"/>
              <a:t>(MR)</a:t>
            </a:r>
            <a:endParaRPr lang="en-GB" b="1" dirty="0"/>
          </a:p>
        </p:txBody>
      </p:sp>
      <p:sp>
        <p:nvSpPr>
          <p:cNvPr id="7" name="TextBox 6">
            <a:extLst>
              <a:ext uri="{FF2B5EF4-FFF2-40B4-BE49-F238E27FC236}">
                <a16:creationId xmlns:a16="http://schemas.microsoft.com/office/drawing/2014/main" id="{F8464CF1-6B32-4504-74E9-19439495EB50}"/>
              </a:ext>
            </a:extLst>
          </p:cNvPr>
          <p:cNvSpPr txBox="1"/>
          <p:nvPr/>
        </p:nvSpPr>
        <p:spPr>
          <a:xfrm>
            <a:off x="4300896" y="5559920"/>
            <a:ext cx="4231972" cy="307777"/>
          </a:xfrm>
          <a:prstGeom prst="rect">
            <a:avLst/>
          </a:prstGeom>
          <a:solidFill>
            <a:schemeClr val="bg1"/>
          </a:solidFill>
        </p:spPr>
        <p:txBody>
          <a:bodyPr wrap="square" rtlCol="0">
            <a:spAutoFit/>
          </a:bodyPr>
          <a:lstStyle/>
          <a:p>
            <a:r>
              <a:rPr lang="fr-CH" dirty="0"/>
              <a:t>50           100         200         300         400         500</a:t>
            </a:r>
            <a:endParaRPr lang="en-GB" dirty="0"/>
          </a:p>
        </p:txBody>
      </p:sp>
    </p:spTree>
    <p:extLst>
      <p:ext uri="{BB962C8B-B14F-4D97-AF65-F5344CB8AC3E}">
        <p14:creationId xmlns:p14="http://schemas.microsoft.com/office/powerpoint/2010/main" val="161876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3403599" y="457777"/>
            <a:ext cx="5384801" cy="1107955"/>
          </a:xfrm>
          <a:prstGeom prst="rect">
            <a:avLst/>
          </a:prstGeom>
          <a:noFill/>
          <a:ln>
            <a:noFill/>
          </a:ln>
        </p:spPr>
        <p:txBody>
          <a:bodyPr spcFirstLastPara="1" wrap="square" lIns="91425" tIns="45700" rIns="91425" bIns="45700" anchor="t" anchorCtr="0">
            <a:spAutoFit/>
          </a:bodyPr>
          <a:lstStyle/>
          <a:p>
            <a:r>
              <a:rPr lang="en-US" sz="6600" b="1" dirty="0">
                <a:solidFill>
                  <a:schemeClr val="bg1"/>
                </a:solidFill>
                <a:latin typeface="Montserrat"/>
                <a:ea typeface="Montserrat"/>
                <a:cs typeface="Montserrat"/>
                <a:sym typeface="Montserrat"/>
              </a:rPr>
              <a:t>Conclusion</a:t>
            </a:r>
            <a:endParaRPr lang="en-US" sz="66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18</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10" name="Picture 9">
            <a:extLst>
              <a:ext uri="{FF2B5EF4-FFF2-40B4-BE49-F238E27FC236}">
                <a16:creationId xmlns:a16="http://schemas.microsoft.com/office/drawing/2014/main" id="{D17F6B8E-BF6D-83DE-4AFC-2701A191E94F}"/>
              </a:ext>
            </a:extLst>
          </p:cNvPr>
          <p:cNvPicPr>
            <a:picLocks noChangeAspect="1"/>
          </p:cNvPicPr>
          <p:nvPr/>
        </p:nvPicPr>
        <p:blipFill>
          <a:blip r:embed="rId4"/>
          <a:srcRect r="1327"/>
          <a:stretch/>
        </p:blipFill>
        <p:spPr>
          <a:xfrm>
            <a:off x="2581406" y="1866150"/>
            <a:ext cx="7400794" cy="4672750"/>
          </a:xfrm>
          <a:prstGeom prst="rect">
            <a:avLst/>
          </a:prstGeom>
        </p:spPr>
      </p:pic>
      <p:sp>
        <p:nvSpPr>
          <p:cNvPr id="8" name="TextBox 7">
            <a:extLst>
              <a:ext uri="{FF2B5EF4-FFF2-40B4-BE49-F238E27FC236}">
                <a16:creationId xmlns:a16="http://schemas.microsoft.com/office/drawing/2014/main" id="{2F5E34B1-DBAD-15B7-6953-8BD0348A37A1}"/>
              </a:ext>
            </a:extLst>
          </p:cNvPr>
          <p:cNvSpPr txBox="1"/>
          <p:nvPr/>
        </p:nvSpPr>
        <p:spPr>
          <a:xfrm>
            <a:off x="3865159" y="5744476"/>
            <a:ext cx="4995081" cy="307777"/>
          </a:xfrm>
          <a:prstGeom prst="rect">
            <a:avLst/>
          </a:prstGeom>
          <a:solidFill>
            <a:schemeClr val="bg1"/>
          </a:solidFill>
        </p:spPr>
        <p:txBody>
          <a:bodyPr wrap="square" rtlCol="0">
            <a:spAutoFit/>
          </a:bodyPr>
          <a:lstStyle/>
          <a:p>
            <a:r>
              <a:rPr lang="fr-CH" dirty="0"/>
              <a:t> 50           100           200          300          400          500</a:t>
            </a:r>
            <a:endParaRPr lang="en-GB" dirty="0"/>
          </a:p>
        </p:txBody>
      </p:sp>
    </p:spTree>
    <p:extLst>
      <p:ext uri="{BB962C8B-B14F-4D97-AF65-F5344CB8AC3E}">
        <p14:creationId xmlns:p14="http://schemas.microsoft.com/office/powerpoint/2010/main" val="1907368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Google Shape;621;p31"/>
          <p:cNvPicPr preferRelativeResize="0"/>
          <p:nvPr/>
        </p:nvPicPr>
        <p:blipFill rotWithShape="1">
          <a:blip r:embed="rId3"/>
          <a:srcRect t="790" b="790"/>
          <a:stretch/>
        </p:blipFill>
        <p:spPr>
          <a:xfrm>
            <a:off x="10" y="1282"/>
            <a:ext cx="12191981" cy="6856719"/>
          </a:xfrm>
          <a:prstGeom prst="rect">
            <a:avLst/>
          </a:prstGeom>
          <a:noFill/>
          <a:ln>
            <a:noFill/>
          </a:ln>
        </p:spPr>
      </p:pic>
      <p:grpSp>
        <p:nvGrpSpPr>
          <p:cNvPr id="624" name="Google Shape;624;p31"/>
          <p:cNvGrpSpPr/>
          <p:nvPr/>
        </p:nvGrpSpPr>
        <p:grpSpPr>
          <a:xfrm>
            <a:off x="4753836" y="2044413"/>
            <a:ext cx="2875280" cy="2875280"/>
            <a:chOff x="3556000" y="889000"/>
            <a:chExt cx="5080000" cy="5080000"/>
          </a:xfrm>
          <a:solidFill>
            <a:srgbClr val="006CE8"/>
          </a:solidFill>
        </p:grpSpPr>
        <p:sp>
          <p:nvSpPr>
            <p:cNvPr id="625" name="Google Shape;625;p31"/>
            <p:cNvSpPr/>
            <p:nvPr/>
          </p:nvSpPr>
          <p:spPr>
            <a:xfrm>
              <a:off x="3556000" y="889000"/>
              <a:ext cx="5080000" cy="5080000"/>
            </a:xfrm>
            <a:prstGeom prst="blockArc">
              <a:avLst>
                <a:gd name="adj1" fmla="val 10800000"/>
                <a:gd name="adj2" fmla="val 8347084"/>
                <a:gd name="adj3" fmla="val 1260"/>
              </a:avLst>
            </a:prstGeom>
            <a:solidFill>
              <a:schemeClr val="accent5">
                <a:lumMod val="60000"/>
                <a:lumOff val="40000"/>
              </a:schemeClr>
            </a:solidFill>
            <a:ln>
              <a:noFill/>
            </a:ln>
            <a:effectLst>
              <a:outerShdw blurRad="63500" sx="102000" sy="102000" algn="ctr"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6" name="Google Shape;626;p31"/>
            <p:cNvSpPr/>
            <p:nvPr/>
          </p:nvSpPr>
          <p:spPr>
            <a:xfrm>
              <a:off x="3898900" y="4762500"/>
              <a:ext cx="482600" cy="482600"/>
            </a:xfrm>
            <a:prstGeom prst="ellipse">
              <a:avLst/>
            </a:prstGeom>
            <a:solidFill>
              <a:schemeClr val="accent5">
                <a:lumMod val="60000"/>
                <a:lumOff val="40000"/>
              </a:schemeClr>
            </a:solidFill>
            <a:ln>
              <a:noFill/>
            </a:ln>
            <a:effectLst>
              <a:outerShdw blurRad="63500" sx="102000" sy="102000" algn="ctr"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27" name="Google Shape;627;p31"/>
          <p:cNvGrpSpPr/>
          <p:nvPr/>
        </p:nvGrpSpPr>
        <p:grpSpPr>
          <a:xfrm rot="-7737546">
            <a:off x="4540431" y="1855841"/>
            <a:ext cx="3417185" cy="3310906"/>
            <a:chOff x="3556000" y="889000"/>
            <a:chExt cx="5080000" cy="5080000"/>
          </a:xfrm>
        </p:grpSpPr>
        <p:sp>
          <p:nvSpPr>
            <p:cNvPr id="628" name="Google Shape;628;p31"/>
            <p:cNvSpPr/>
            <p:nvPr/>
          </p:nvSpPr>
          <p:spPr>
            <a:xfrm>
              <a:off x="3556000" y="889000"/>
              <a:ext cx="5080000" cy="5080000"/>
            </a:xfrm>
            <a:prstGeom prst="blockArc">
              <a:avLst>
                <a:gd name="adj1" fmla="val 10800000"/>
                <a:gd name="adj2" fmla="val 8347084"/>
                <a:gd name="adj3" fmla="val 1260"/>
              </a:avLst>
            </a:prstGeom>
            <a:solidFill>
              <a:schemeClr val="lt1"/>
            </a:solidFill>
            <a:ln>
              <a:noFill/>
            </a:ln>
            <a:effectLst>
              <a:outerShdw blurRad="63500" sx="102000" sy="102000" algn="ctr"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29" name="Google Shape;629;p31"/>
            <p:cNvSpPr/>
            <p:nvPr/>
          </p:nvSpPr>
          <p:spPr>
            <a:xfrm>
              <a:off x="3898900" y="4762500"/>
              <a:ext cx="482600" cy="482600"/>
            </a:xfrm>
            <a:prstGeom prst="ellipse">
              <a:avLst/>
            </a:prstGeom>
            <a:solidFill>
              <a:schemeClr val="lt1"/>
            </a:solidFill>
            <a:ln>
              <a:noFill/>
            </a:ln>
            <a:effectLst>
              <a:outerShdw blurRad="63500" sx="102000" sy="102000" algn="ctr"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630" name="Google Shape;630;p31"/>
          <p:cNvGrpSpPr/>
          <p:nvPr/>
        </p:nvGrpSpPr>
        <p:grpSpPr>
          <a:xfrm rot="8170471">
            <a:off x="4147088" y="1511392"/>
            <a:ext cx="4049941" cy="3999805"/>
            <a:chOff x="3466698" y="683883"/>
            <a:chExt cx="5264575" cy="5199402"/>
          </a:xfrm>
          <a:solidFill>
            <a:srgbClr val="006CE8"/>
          </a:solidFill>
        </p:grpSpPr>
        <p:sp>
          <p:nvSpPr>
            <p:cNvPr id="631" name="Google Shape;631;p31"/>
            <p:cNvSpPr/>
            <p:nvPr/>
          </p:nvSpPr>
          <p:spPr>
            <a:xfrm>
              <a:off x="3466698" y="683883"/>
              <a:ext cx="5264575" cy="5199402"/>
            </a:xfrm>
            <a:prstGeom prst="blockArc">
              <a:avLst>
                <a:gd name="adj1" fmla="val 10800000"/>
                <a:gd name="adj2" fmla="val 8347084"/>
                <a:gd name="adj3" fmla="val 1260"/>
              </a:avLst>
            </a:prstGeom>
            <a:grpFill/>
            <a:ln>
              <a:noFill/>
            </a:ln>
            <a:effectLst>
              <a:outerShdw blurRad="63500" sx="102000" sy="102000" algn="ctr"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632" name="Google Shape;632;p31"/>
            <p:cNvSpPr/>
            <p:nvPr/>
          </p:nvSpPr>
          <p:spPr>
            <a:xfrm>
              <a:off x="3898900" y="4762500"/>
              <a:ext cx="482600" cy="482600"/>
            </a:xfrm>
            <a:prstGeom prst="ellipse">
              <a:avLst/>
            </a:prstGeom>
            <a:grpFill/>
            <a:ln>
              <a:noFill/>
            </a:ln>
            <a:effectLst>
              <a:outerShdw blurRad="63500" sx="102000" sy="102000" algn="ctr" rotWithShape="0">
                <a:srgbClr val="00000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633" name="Google Shape;633;p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lt1"/>
                </a:solidFill>
              </a:rPr>
              <a:t>19</a:t>
            </a:fld>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4"/>
          <p:cNvSpPr/>
          <p:nvPr/>
        </p:nvSpPr>
        <p:spPr>
          <a:xfrm>
            <a:off x="-13200" y="-89910"/>
            <a:ext cx="12205200" cy="2844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a:ea typeface="Calibri"/>
              <a:cs typeface="Calibri"/>
              <a:sym typeface="Calibri"/>
            </a:endParaRPr>
          </a:p>
        </p:txBody>
      </p:sp>
      <p:sp>
        <p:nvSpPr>
          <p:cNvPr id="104" name="Google Shape;104;p14"/>
          <p:cNvSpPr txBox="1"/>
          <p:nvPr/>
        </p:nvSpPr>
        <p:spPr>
          <a:xfrm>
            <a:off x="3155164" y="9972"/>
            <a:ext cx="5559900" cy="12468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7500" b="1" dirty="0">
                <a:solidFill>
                  <a:schemeClr val="accent5">
                    <a:lumMod val="60000"/>
                    <a:lumOff val="40000"/>
                  </a:schemeClr>
                </a:solidFill>
                <a:latin typeface="Montserrat"/>
                <a:ea typeface="Montserrat"/>
                <a:cs typeface="Montserrat"/>
                <a:sym typeface="Montserrat"/>
              </a:rPr>
              <a:t>Content</a:t>
            </a:r>
            <a:endParaRPr lang="en-US" sz="5300" dirty="0">
              <a:solidFill>
                <a:schemeClr val="accent5">
                  <a:lumMod val="60000"/>
                  <a:lumOff val="40000"/>
                </a:schemeClr>
              </a:solidFill>
            </a:endParaRPr>
          </a:p>
        </p:txBody>
      </p:sp>
      <p:grpSp>
        <p:nvGrpSpPr>
          <p:cNvPr id="105" name="Google Shape;105;p14"/>
          <p:cNvGrpSpPr/>
          <p:nvPr/>
        </p:nvGrpSpPr>
        <p:grpSpPr>
          <a:xfrm>
            <a:off x="738479" y="2029293"/>
            <a:ext cx="1532747" cy="1532747"/>
            <a:chOff x="1829319" y="3228443"/>
            <a:chExt cx="1532747" cy="1532747"/>
          </a:xfrm>
        </p:grpSpPr>
        <p:grpSp>
          <p:nvGrpSpPr>
            <p:cNvPr id="106" name="Google Shape;106;p14"/>
            <p:cNvGrpSpPr/>
            <p:nvPr/>
          </p:nvGrpSpPr>
          <p:grpSpPr>
            <a:xfrm>
              <a:off x="1829319" y="3228443"/>
              <a:ext cx="1532747" cy="1532747"/>
              <a:chOff x="6990429" y="1189044"/>
              <a:chExt cx="1225800" cy="1225800"/>
            </a:xfrm>
          </p:grpSpPr>
          <p:sp>
            <p:nvSpPr>
              <p:cNvPr id="107" name="Google Shape;107;p14"/>
              <p:cNvSpPr/>
              <p:nvPr/>
            </p:nvSpPr>
            <p:spPr>
              <a:xfrm>
                <a:off x="6990429" y="1189044"/>
                <a:ext cx="1225800" cy="1225800"/>
              </a:xfrm>
              <a:prstGeom prst="ellipse">
                <a:avLst/>
              </a:pr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14"/>
              <p:cNvSpPr/>
              <p:nvPr/>
            </p:nvSpPr>
            <p:spPr>
              <a:xfrm>
                <a:off x="7106665" y="1305280"/>
                <a:ext cx="993252" cy="9932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14"/>
              <p:cNvSpPr/>
              <p:nvPr/>
            </p:nvSpPr>
            <p:spPr>
              <a:xfrm>
                <a:off x="7207061" y="1405676"/>
                <a:ext cx="792461" cy="792461"/>
              </a:xfrm>
              <a:prstGeom prst="ellipse">
                <a:avLst/>
              </a:prstGeom>
              <a:gradFill>
                <a:gsLst>
                  <a:gs pos="0">
                    <a:srgbClr val="D8D8D8"/>
                  </a:gs>
                  <a:gs pos="100000">
                    <a:schemeClr val="lt1"/>
                  </a:gs>
                </a:gsLst>
                <a:lin ang="5400012" scaled="0"/>
              </a:gradFill>
              <a:ln w="2857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0" name="Google Shape;110;p14"/>
            <p:cNvSpPr txBox="1"/>
            <p:nvPr/>
          </p:nvSpPr>
          <p:spPr>
            <a:xfrm>
              <a:off x="2255648" y="3671604"/>
              <a:ext cx="680100" cy="646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600" b="1">
                  <a:solidFill>
                    <a:srgbClr val="3F3F3F"/>
                  </a:solidFill>
                  <a:latin typeface="Montserrat"/>
                  <a:ea typeface="Montserrat"/>
                  <a:cs typeface="Montserrat"/>
                  <a:sym typeface="Montserrat"/>
                </a:rPr>
                <a:t>1</a:t>
              </a:r>
              <a:endParaRPr sz="3600" b="1">
                <a:solidFill>
                  <a:srgbClr val="3F3F3F"/>
                </a:solidFill>
                <a:latin typeface="Montserrat"/>
                <a:ea typeface="Montserrat"/>
                <a:cs typeface="Montserrat"/>
                <a:sym typeface="Montserrat"/>
              </a:endParaRPr>
            </a:p>
          </p:txBody>
        </p:sp>
      </p:grpSp>
      <p:grpSp>
        <p:nvGrpSpPr>
          <p:cNvPr id="111" name="Google Shape;111;p14"/>
          <p:cNvGrpSpPr/>
          <p:nvPr/>
        </p:nvGrpSpPr>
        <p:grpSpPr>
          <a:xfrm>
            <a:off x="5170580" y="2078682"/>
            <a:ext cx="1532747" cy="1532747"/>
            <a:chOff x="5380474" y="3228443"/>
            <a:chExt cx="1532747" cy="1532747"/>
          </a:xfrm>
        </p:grpSpPr>
        <p:grpSp>
          <p:nvGrpSpPr>
            <p:cNvPr id="112" name="Google Shape;112;p14"/>
            <p:cNvGrpSpPr/>
            <p:nvPr/>
          </p:nvGrpSpPr>
          <p:grpSpPr>
            <a:xfrm>
              <a:off x="5380474" y="3228443"/>
              <a:ext cx="1532747" cy="1532747"/>
              <a:chOff x="6990429" y="1189044"/>
              <a:chExt cx="1225800" cy="1225800"/>
            </a:xfrm>
          </p:grpSpPr>
          <p:sp>
            <p:nvSpPr>
              <p:cNvPr id="113" name="Google Shape;113;p14"/>
              <p:cNvSpPr/>
              <p:nvPr/>
            </p:nvSpPr>
            <p:spPr>
              <a:xfrm>
                <a:off x="6990429" y="1189044"/>
                <a:ext cx="1225800" cy="1225800"/>
              </a:xfrm>
              <a:prstGeom prst="ellipse">
                <a:avLst/>
              </a:pr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 name="Google Shape;114;p14"/>
              <p:cNvSpPr/>
              <p:nvPr/>
            </p:nvSpPr>
            <p:spPr>
              <a:xfrm>
                <a:off x="7106665" y="1305280"/>
                <a:ext cx="993252" cy="993252"/>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4"/>
              <p:cNvSpPr/>
              <p:nvPr/>
            </p:nvSpPr>
            <p:spPr>
              <a:xfrm>
                <a:off x="7207061" y="1405676"/>
                <a:ext cx="792461" cy="792461"/>
              </a:xfrm>
              <a:prstGeom prst="ellipse">
                <a:avLst/>
              </a:prstGeom>
              <a:gradFill>
                <a:gsLst>
                  <a:gs pos="0">
                    <a:srgbClr val="D8D8D8"/>
                  </a:gs>
                  <a:gs pos="100000">
                    <a:schemeClr val="lt1"/>
                  </a:gs>
                </a:gsLst>
                <a:lin ang="5400000" scaled="0"/>
              </a:gradFill>
              <a:ln w="2857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16" name="Google Shape;116;p14"/>
            <p:cNvSpPr txBox="1"/>
            <p:nvPr/>
          </p:nvSpPr>
          <p:spPr>
            <a:xfrm>
              <a:off x="5761117" y="3671604"/>
              <a:ext cx="771300" cy="646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600" b="1">
                  <a:solidFill>
                    <a:srgbClr val="3F3F3F"/>
                  </a:solidFill>
                  <a:latin typeface="Montserrat"/>
                  <a:ea typeface="Montserrat"/>
                  <a:cs typeface="Montserrat"/>
                  <a:sym typeface="Montserrat"/>
                </a:rPr>
                <a:t>2</a:t>
              </a:r>
              <a:endParaRPr sz="3600" b="1">
                <a:solidFill>
                  <a:srgbClr val="3F3F3F"/>
                </a:solidFill>
                <a:latin typeface="Montserrat"/>
                <a:ea typeface="Montserrat"/>
                <a:cs typeface="Montserrat"/>
                <a:sym typeface="Montserrat"/>
              </a:endParaRPr>
            </a:p>
          </p:txBody>
        </p:sp>
      </p:grpSp>
      <p:sp>
        <p:nvSpPr>
          <p:cNvPr id="123" name="Google Shape;123;p14"/>
          <p:cNvSpPr txBox="1"/>
          <p:nvPr/>
        </p:nvSpPr>
        <p:spPr>
          <a:xfrm>
            <a:off x="633949" y="3677425"/>
            <a:ext cx="1939002" cy="96945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00" b="1" dirty="0">
                <a:solidFill>
                  <a:srgbClr val="3F3F3F"/>
                </a:solidFill>
                <a:latin typeface="Montserrat"/>
                <a:ea typeface="Montserrat"/>
                <a:cs typeface="Montserrat"/>
                <a:sym typeface="Montserrat"/>
              </a:rPr>
              <a:t>Introduction</a:t>
            </a:r>
            <a:endParaRPr sz="1500" dirty="0"/>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sym typeface="Montserrat"/>
              </a:rPr>
              <a:t>Objective</a:t>
            </a:r>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rPr>
              <a:t>Case Details</a:t>
            </a:r>
            <a:endParaRPr lang="en-US" dirty="0">
              <a:solidFill>
                <a:srgbClr val="3F3F3F"/>
              </a:solidFill>
              <a:latin typeface="Montserrat"/>
              <a:ea typeface="Montserrat"/>
              <a:cs typeface="Montserrat"/>
              <a:sym typeface="Montserrat"/>
            </a:endParaRPr>
          </a:p>
        </p:txBody>
      </p:sp>
      <p:sp>
        <p:nvSpPr>
          <p:cNvPr id="124" name="Google Shape;124;p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grpSp>
        <p:nvGrpSpPr>
          <p:cNvPr id="125" name="Google Shape;125;p14"/>
          <p:cNvGrpSpPr/>
          <p:nvPr/>
        </p:nvGrpSpPr>
        <p:grpSpPr>
          <a:xfrm>
            <a:off x="9470312" y="1993469"/>
            <a:ext cx="1532740" cy="1532740"/>
            <a:chOff x="8931591" y="3228436"/>
            <a:chExt cx="1532740" cy="1532740"/>
          </a:xfrm>
        </p:grpSpPr>
        <p:grpSp>
          <p:nvGrpSpPr>
            <p:cNvPr id="126" name="Google Shape;126;p14"/>
            <p:cNvGrpSpPr/>
            <p:nvPr/>
          </p:nvGrpSpPr>
          <p:grpSpPr>
            <a:xfrm>
              <a:off x="8931591" y="3228436"/>
              <a:ext cx="1532740" cy="1532740"/>
              <a:chOff x="6990429" y="1189044"/>
              <a:chExt cx="1225800" cy="1225800"/>
            </a:xfrm>
          </p:grpSpPr>
          <p:sp>
            <p:nvSpPr>
              <p:cNvPr id="127" name="Google Shape;127;p14"/>
              <p:cNvSpPr/>
              <p:nvPr/>
            </p:nvSpPr>
            <p:spPr>
              <a:xfrm>
                <a:off x="6990429" y="1189044"/>
                <a:ext cx="1225800" cy="1225800"/>
              </a:xfrm>
              <a:prstGeom prst="ellipse">
                <a:avLst/>
              </a:pr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4"/>
              <p:cNvSpPr/>
              <p:nvPr/>
            </p:nvSpPr>
            <p:spPr>
              <a:xfrm>
                <a:off x="7106665" y="1305280"/>
                <a:ext cx="993300" cy="9933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14"/>
              <p:cNvSpPr/>
              <p:nvPr/>
            </p:nvSpPr>
            <p:spPr>
              <a:xfrm>
                <a:off x="7207061" y="1405676"/>
                <a:ext cx="792600" cy="792600"/>
              </a:xfrm>
              <a:prstGeom prst="ellipse">
                <a:avLst/>
              </a:prstGeom>
              <a:gradFill>
                <a:gsLst>
                  <a:gs pos="0">
                    <a:srgbClr val="D8D8D8"/>
                  </a:gs>
                  <a:gs pos="100000">
                    <a:schemeClr val="lt1"/>
                  </a:gs>
                </a:gsLst>
                <a:lin ang="5400012" scaled="0"/>
              </a:gradFill>
              <a:ln w="28575" cap="flat" cmpd="sng">
                <a:solidFill>
                  <a:schemeClr val="lt1"/>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30" name="Google Shape;130;p14"/>
            <p:cNvSpPr txBox="1"/>
            <p:nvPr/>
          </p:nvSpPr>
          <p:spPr>
            <a:xfrm>
              <a:off x="9202360" y="3671600"/>
              <a:ext cx="991200" cy="64650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3600" b="1">
                  <a:solidFill>
                    <a:srgbClr val="3F3F3F"/>
                  </a:solidFill>
                  <a:latin typeface="Montserrat"/>
                  <a:ea typeface="Montserrat"/>
                  <a:cs typeface="Montserrat"/>
                </a:rPr>
                <a:t>3</a:t>
              </a:r>
            </a:p>
          </p:txBody>
        </p:sp>
      </p:grpSp>
      <p:cxnSp>
        <p:nvCxnSpPr>
          <p:cNvPr id="131" name="Google Shape;131;p14"/>
          <p:cNvCxnSpPr/>
          <p:nvPr/>
        </p:nvCxnSpPr>
        <p:spPr>
          <a:xfrm>
            <a:off x="532200" y="6387052"/>
            <a:ext cx="11127600" cy="15000"/>
          </a:xfrm>
          <a:prstGeom prst="straightConnector1">
            <a:avLst/>
          </a:prstGeom>
          <a:noFill/>
          <a:ln w="76200" cap="flat" cmpd="sng">
            <a:solidFill>
              <a:schemeClr val="accent5">
                <a:lumMod val="60000"/>
                <a:lumOff val="40000"/>
              </a:schemeClr>
            </a:solidFill>
            <a:prstDash val="solid"/>
            <a:round/>
            <a:headEnd type="oval" w="med" len="med"/>
            <a:tailEnd type="oval" w="med" len="med"/>
          </a:ln>
        </p:spPr>
      </p:cxnSp>
      <p:sp>
        <p:nvSpPr>
          <p:cNvPr id="132" name="Google Shape;132;p14"/>
          <p:cNvSpPr txBox="1"/>
          <p:nvPr/>
        </p:nvSpPr>
        <p:spPr>
          <a:xfrm>
            <a:off x="2917407" y="3711024"/>
            <a:ext cx="2185576" cy="2262117"/>
          </a:xfrm>
          <a:prstGeom prst="rect">
            <a:avLst/>
          </a:prstGeom>
          <a:noFill/>
          <a:ln>
            <a:noFill/>
          </a:ln>
        </p:spPr>
        <p:txBody>
          <a:bodyPr spcFirstLastPara="1" wrap="square" lIns="91425" tIns="45700" rIns="91425" bIns="45700" anchor="t" anchorCtr="0">
            <a:spAutoFit/>
          </a:bodyPr>
          <a:lstStyle/>
          <a:p>
            <a:pPr algn="ctr"/>
            <a:r>
              <a:rPr lang="en-US" sz="1900" b="1" dirty="0">
                <a:solidFill>
                  <a:srgbClr val="3F3F3F"/>
                </a:solidFill>
                <a:latin typeface="Montserrat"/>
                <a:sym typeface="Montserrat"/>
              </a:rPr>
              <a:t>Model Building</a:t>
            </a:r>
            <a:endParaRPr lang="en-US" dirty="0"/>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rPr>
              <a:t>Variables </a:t>
            </a:r>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rPr>
              <a:t>Assumptions &amp; Evaluation Metrics</a:t>
            </a:r>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rPr>
              <a:t>Pre-Processing &amp; Feasible Pairs </a:t>
            </a:r>
            <a:endParaRPr lang="en-US" sz="1700" dirty="0">
              <a:solidFill>
                <a:srgbClr val="3F3F3F"/>
              </a:solidFill>
              <a:latin typeface="Montserrat"/>
              <a:ea typeface="Montserrat"/>
              <a:cs typeface="Montserrat"/>
            </a:endParaRPr>
          </a:p>
          <a:p>
            <a:pPr>
              <a:spcBef>
                <a:spcPts val="600"/>
              </a:spcBef>
            </a:pPr>
            <a:endParaRPr lang="en-US" sz="1800" dirty="0">
              <a:solidFill>
                <a:srgbClr val="3F3F3F"/>
              </a:solidFill>
              <a:latin typeface="Montserrat"/>
              <a:ea typeface="Montserrat"/>
              <a:cs typeface="Montserrat"/>
            </a:endParaRPr>
          </a:p>
        </p:txBody>
      </p:sp>
      <p:sp>
        <p:nvSpPr>
          <p:cNvPr id="134" name="Google Shape;134;p14"/>
          <p:cNvSpPr txBox="1"/>
          <p:nvPr/>
        </p:nvSpPr>
        <p:spPr>
          <a:xfrm>
            <a:off x="9263649" y="3671550"/>
            <a:ext cx="2090151" cy="14003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900" b="1" dirty="0">
                <a:solidFill>
                  <a:srgbClr val="3F3F3F"/>
                </a:solidFill>
                <a:latin typeface="Montserrat"/>
                <a:ea typeface="Montserrat"/>
                <a:cs typeface="Montserrat"/>
                <a:sym typeface="Montserrat"/>
              </a:rPr>
              <a:t>Conclusion</a:t>
            </a:r>
            <a:endParaRPr sz="1500" dirty="0"/>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sym typeface="Montserrat"/>
              </a:rPr>
              <a:t>Static Problem Solutions</a:t>
            </a:r>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rPr>
              <a:t>Interpretation</a:t>
            </a:r>
            <a:endParaRPr lang="en-US" dirty="0">
              <a:solidFill>
                <a:srgbClr val="3F3F3F"/>
              </a:solidFill>
              <a:latin typeface="Montserrat"/>
              <a:ea typeface="Montserrat"/>
              <a:cs typeface="Montserrat"/>
              <a:sym typeface="Montserrat"/>
            </a:endParaRPr>
          </a:p>
          <a:p>
            <a:pPr marL="457200" indent="-317500">
              <a:buFont typeface="Montserrat,Sans-Serif"/>
              <a:buChar char="●"/>
            </a:pPr>
            <a:endParaRPr lang="en-GB" dirty="0">
              <a:solidFill>
                <a:srgbClr val="3F3F3F"/>
              </a:solidFill>
              <a:latin typeface="Montserrat"/>
            </a:endParaRPr>
          </a:p>
        </p:txBody>
      </p:sp>
      <p:sp>
        <p:nvSpPr>
          <p:cNvPr id="2" name="Google Shape;132;p14">
            <a:extLst>
              <a:ext uri="{FF2B5EF4-FFF2-40B4-BE49-F238E27FC236}">
                <a16:creationId xmlns:a16="http://schemas.microsoft.com/office/drawing/2014/main" id="{C1F5E546-16B4-5493-AEA6-58E4D2EEC48A}"/>
              </a:ext>
            </a:extLst>
          </p:cNvPr>
          <p:cNvSpPr txBox="1"/>
          <p:nvPr/>
        </p:nvSpPr>
        <p:spPr>
          <a:xfrm>
            <a:off x="4890038" y="3711024"/>
            <a:ext cx="2090153" cy="2600672"/>
          </a:xfrm>
          <a:prstGeom prst="rect">
            <a:avLst/>
          </a:prstGeom>
          <a:noFill/>
          <a:ln>
            <a:noFill/>
          </a:ln>
        </p:spPr>
        <p:txBody>
          <a:bodyPr spcFirstLastPara="1" wrap="square" lIns="91425" tIns="45700" rIns="91425" bIns="45700" anchor="t" anchorCtr="0">
            <a:spAutoFit/>
          </a:bodyPr>
          <a:lstStyle/>
          <a:p>
            <a:pPr algn="ctr"/>
            <a:r>
              <a:rPr lang="en-US" sz="1900" b="1" dirty="0">
                <a:solidFill>
                  <a:srgbClr val="3F3F3F"/>
                </a:solidFill>
                <a:latin typeface="Montserrat"/>
                <a:sym typeface="Montserrat"/>
              </a:rPr>
              <a:t>Static Model</a:t>
            </a:r>
            <a:endParaRPr lang="en-US" dirty="0"/>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rPr>
              <a:t>Static Model Formulation</a:t>
            </a:r>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rPr>
              <a:t>Weighting strategies</a:t>
            </a:r>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rPr>
              <a:t>Code Walkthrough</a:t>
            </a:r>
          </a:p>
          <a:p>
            <a:pPr>
              <a:spcBef>
                <a:spcPts val="600"/>
              </a:spcBef>
            </a:pPr>
            <a:endParaRPr lang="en-US" sz="1700" dirty="0">
              <a:solidFill>
                <a:srgbClr val="3F3F3F"/>
              </a:solidFill>
              <a:latin typeface="Montserrat"/>
              <a:ea typeface="Montserrat"/>
              <a:cs typeface="Montserrat"/>
            </a:endParaRPr>
          </a:p>
          <a:p>
            <a:pPr>
              <a:spcBef>
                <a:spcPts val="600"/>
              </a:spcBef>
            </a:pPr>
            <a:endParaRPr lang="en-US" sz="1800" dirty="0">
              <a:solidFill>
                <a:srgbClr val="3F3F3F"/>
              </a:solidFill>
              <a:latin typeface="Montserrat"/>
              <a:ea typeface="Montserrat"/>
              <a:cs typeface="Montserrat"/>
            </a:endParaRPr>
          </a:p>
        </p:txBody>
      </p:sp>
      <p:sp>
        <p:nvSpPr>
          <p:cNvPr id="3" name="Left Brace 2">
            <a:extLst>
              <a:ext uri="{FF2B5EF4-FFF2-40B4-BE49-F238E27FC236}">
                <a16:creationId xmlns:a16="http://schemas.microsoft.com/office/drawing/2014/main" id="{F47CB497-F069-4BD3-C9B5-71706447C15D}"/>
              </a:ext>
            </a:extLst>
          </p:cNvPr>
          <p:cNvSpPr/>
          <p:nvPr/>
        </p:nvSpPr>
        <p:spPr>
          <a:xfrm rot="5400000">
            <a:off x="5449114" y="-961322"/>
            <a:ext cx="972000" cy="5675360"/>
          </a:xfrm>
          <a:prstGeom prst="lef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Google Shape;132;p14">
            <a:extLst>
              <a:ext uri="{FF2B5EF4-FFF2-40B4-BE49-F238E27FC236}">
                <a16:creationId xmlns:a16="http://schemas.microsoft.com/office/drawing/2014/main" id="{BD6F607D-0538-2699-E786-5910CB22808A}"/>
              </a:ext>
            </a:extLst>
          </p:cNvPr>
          <p:cNvSpPr txBox="1"/>
          <p:nvPr/>
        </p:nvSpPr>
        <p:spPr>
          <a:xfrm>
            <a:off x="6703327" y="3712482"/>
            <a:ext cx="2299133" cy="2092840"/>
          </a:xfrm>
          <a:prstGeom prst="rect">
            <a:avLst/>
          </a:prstGeom>
          <a:noFill/>
          <a:ln>
            <a:noFill/>
          </a:ln>
        </p:spPr>
        <p:txBody>
          <a:bodyPr spcFirstLastPara="1" wrap="square" lIns="91425" tIns="45700" rIns="91425" bIns="45700" anchor="t" anchorCtr="0">
            <a:spAutoFit/>
          </a:bodyPr>
          <a:lstStyle/>
          <a:p>
            <a:pPr algn="ctr"/>
            <a:r>
              <a:rPr lang="en-US" sz="1900" b="1" dirty="0">
                <a:solidFill>
                  <a:srgbClr val="3F3F3F"/>
                </a:solidFill>
                <a:latin typeface="Montserrat"/>
                <a:sym typeface="Montserrat"/>
              </a:rPr>
              <a:t>Dynamic Model</a:t>
            </a:r>
            <a:endParaRPr lang="en-US" dirty="0"/>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rPr>
              <a:t>Dynamic Model Formulation</a:t>
            </a:r>
          </a:p>
          <a:p>
            <a:pPr marL="457200" indent="-317500">
              <a:spcBef>
                <a:spcPts val="600"/>
              </a:spcBef>
              <a:buClr>
                <a:srgbClr val="3F3F3F"/>
              </a:buClr>
              <a:buSzPts val="1400"/>
              <a:buFont typeface="Montserrat"/>
              <a:buChar char="●"/>
            </a:pPr>
            <a:r>
              <a:rPr lang="en-US" dirty="0">
                <a:solidFill>
                  <a:srgbClr val="3F3F3F"/>
                </a:solidFill>
                <a:latin typeface="Montserrat"/>
                <a:ea typeface="Montserrat"/>
                <a:cs typeface="Montserrat"/>
              </a:rPr>
              <a:t>Dynamic Model Overview</a:t>
            </a:r>
          </a:p>
          <a:p>
            <a:pPr>
              <a:spcBef>
                <a:spcPts val="600"/>
              </a:spcBef>
            </a:pPr>
            <a:endParaRPr lang="en-US" sz="1700" dirty="0">
              <a:solidFill>
                <a:srgbClr val="3F3F3F"/>
              </a:solidFill>
              <a:latin typeface="Montserrat"/>
              <a:ea typeface="Montserrat"/>
              <a:cs typeface="Montserrat"/>
            </a:endParaRPr>
          </a:p>
          <a:p>
            <a:pPr>
              <a:spcBef>
                <a:spcPts val="600"/>
              </a:spcBef>
            </a:pPr>
            <a:endParaRPr lang="en-US" sz="1800" dirty="0">
              <a:solidFill>
                <a:srgbClr val="3F3F3F"/>
              </a:solidFill>
              <a:latin typeface="Montserrat"/>
              <a:ea typeface="Montserrat"/>
              <a:cs typeface="Montserrat"/>
            </a:endParaRPr>
          </a:p>
        </p:txBody>
      </p:sp>
      <p:cxnSp>
        <p:nvCxnSpPr>
          <p:cNvPr id="6" name="Straight Connector 5">
            <a:extLst>
              <a:ext uri="{FF2B5EF4-FFF2-40B4-BE49-F238E27FC236}">
                <a16:creationId xmlns:a16="http://schemas.microsoft.com/office/drawing/2014/main" id="{25EF7A3F-70A8-E19E-5C22-4AEAB3BE9F68}"/>
              </a:ext>
            </a:extLst>
          </p:cNvPr>
          <p:cNvCxnSpPr/>
          <p:nvPr/>
        </p:nvCxnSpPr>
        <p:spPr>
          <a:xfrm>
            <a:off x="5042647" y="3711024"/>
            <a:ext cx="0" cy="1943464"/>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7B1D98D-F63C-B40F-4671-BCF6EBF8C29D}"/>
              </a:ext>
            </a:extLst>
          </p:cNvPr>
          <p:cNvCxnSpPr/>
          <p:nvPr/>
        </p:nvCxnSpPr>
        <p:spPr>
          <a:xfrm>
            <a:off x="6801130" y="3711024"/>
            <a:ext cx="0" cy="1943464"/>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grpSp>
        <p:nvGrpSpPr>
          <p:cNvPr id="581" name="Google Shape;581;p29"/>
          <p:cNvGrpSpPr/>
          <p:nvPr/>
        </p:nvGrpSpPr>
        <p:grpSpPr>
          <a:xfrm>
            <a:off x="-196800" y="0"/>
            <a:ext cx="9628976" cy="6918269"/>
            <a:chOff x="-196800" y="0"/>
            <a:chExt cx="9628976" cy="6852485"/>
          </a:xfrm>
        </p:grpSpPr>
        <p:sp>
          <p:nvSpPr>
            <p:cNvPr id="582" name="Google Shape;582;p29"/>
            <p:cNvSpPr/>
            <p:nvPr/>
          </p:nvSpPr>
          <p:spPr>
            <a:xfrm>
              <a:off x="1779738" y="0"/>
              <a:ext cx="5368788" cy="5730211"/>
            </a:xfrm>
            <a:custGeom>
              <a:avLst/>
              <a:gdLst/>
              <a:ahLst/>
              <a:cxnLst/>
              <a:rect l="l" t="t" r="r" b="b"/>
              <a:pathLst>
                <a:path w="3425064" h="4805208" extrusionOk="0">
                  <a:moveTo>
                    <a:pt x="0" y="0"/>
                  </a:moveTo>
                  <a:lnTo>
                    <a:pt x="1426993" y="0"/>
                  </a:lnTo>
                  <a:lnTo>
                    <a:pt x="3425064" y="4805208"/>
                  </a:lnTo>
                  <a:lnTo>
                    <a:pt x="1998069" y="4805208"/>
                  </a:lnTo>
                  <a:lnTo>
                    <a:pt x="0" y="0"/>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3" name="Google Shape;583;p29"/>
            <p:cNvSpPr/>
            <p:nvPr/>
          </p:nvSpPr>
          <p:spPr>
            <a:xfrm>
              <a:off x="-196800" y="3274389"/>
              <a:ext cx="9628976" cy="3578096"/>
            </a:xfrm>
            <a:custGeom>
              <a:avLst/>
              <a:gdLst/>
              <a:ahLst/>
              <a:cxnLst/>
              <a:rect l="l" t="t" r="r" b="b"/>
              <a:pathLst>
                <a:path w="10082697" h="3605135" extrusionOk="0">
                  <a:moveTo>
                    <a:pt x="0" y="0"/>
                  </a:moveTo>
                  <a:lnTo>
                    <a:pt x="8304217" y="0"/>
                  </a:lnTo>
                  <a:lnTo>
                    <a:pt x="10082697" y="3605135"/>
                  </a:lnTo>
                  <a:lnTo>
                    <a:pt x="0" y="3605135"/>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84" name="Google Shape;584;p29"/>
            <p:cNvSpPr txBox="1"/>
            <p:nvPr/>
          </p:nvSpPr>
          <p:spPr>
            <a:xfrm>
              <a:off x="227200" y="4468840"/>
              <a:ext cx="7354200" cy="11892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9000" b="1" dirty="0">
                  <a:solidFill>
                    <a:schemeClr val="lt1"/>
                  </a:solidFill>
                  <a:latin typeface="Montserrat"/>
                  <a:sym typeface="Montserrat"/>
                </a:rPr>
                <a:t>Appendix</a:t>
              </a:r>
              <a:endParaRPr sz="9000" dirty="0"/>
            </a:p>
          </p:txBody>
        </p:sp>
      </p:grpSp>
      <p:sp>
        <p:nvSpPr>
          <p:cNvPr id="585" name="Google Shape;585;p29"/>
          <p:cNvSpPr/>
          <p:nvPr/>
        </p:nvSpPr>
        <p:spPr>
          <a:xfrm>
            <a:off x="5751938" y="1675771"/>
            <a:ext cx="405268" cy="405189"/>
          </a:xfrm>
          <a:custGeom>
            <a:avLst/>
            <a:gdLst/>
            <a:ahLst/>
            <a:cxnLst/>
            <a:rect l="l" t="t" r="r" b="b"/>
            <a:pathLst>
              <a:path w="108288" h="108267" extrusionOk="0">
                <a:moveTo>
                  <a:pt x="0" y="0"/>
                </a:moveTo>
                <a:lnTo>
                  <a:pt x="27587" y="108267"/>
                </a:lnTo>
                <a:lnTo>
                  <a:pt x="108289" y="34225"/>
                </a:lnTo>
                <a:close/>
              </a:path>
            </a:pathLst>
          </a:custGeom>
          <a:solidFill>
            <a:srgbClr val="006C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86" name="Google Shape;586;p29"/>
          <p:cNvPicPr preferRelativeResize="0"/>
          <p:nvPr/>
        </p:nvPicPr>
        <p:blipFill rotWithShape="1">
          <a:blip r:embed="rId3"/>
          <a:srcRect l="24864" r="24864"/>
          <a:stretch/>
        </p:blipFill>
        <p:spPr>
          <a:xfrm>
            <a:off x="6157200" y="-1400"/>
            <a:ext cx="6032074" cy="6856605"/>
          </a:xfrm>
          <a:custGeom>
            <a:avLst/>
            <a:gdLst/>
            <a:ahLst/>
            <a:cxnLst/>
            <a:rect l="l" t="t" r="r" b="b"/>
            <a:pathLst>
              <a:path w="5758543" h="5962265" extrusionOk="0">
                <a:moveTo>
                  <a:pt x="0" y="0"/>
                </a:moveTo>
                <a:lnTo>
                  <a:pt x="5758543" y="0"/>
                </a:lnTo>
                <a:lnTo>
                  <a:pt x="5758543" y="5962265"/>
                </a:lnTo>
                <a:lnTo>
                  <a:pt x="2533650" y="5962265"/>
                </a:lnTo>
                <a:lnTo>
                  <a:pt x="0" y="0"/>
                </a:lnTo>
                <a:close/>
              </a:path>
            </a:pathLst>
          </a:custGeom>
          <a:noFill/>
          <a:ln>
            <a:noFill/>
          </a:ln>
        </p:spPr>
      </p:pic>
      <p:sp>
        <p:nvSpPr>
          <p:cNvPr id="587" name="Google Shape;587;p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lt1"/>
                </a:solidFill>
              </a:rPr>
              <a:t>20</a:t>
            </a:fld>
            <a:endParaRPr>
              <a:solidFill>
                <a:schemeClr val="lt1"/>
              </a:solidFill>
            </a:endParaRPr>
          </a:p>
        </p:txBody>
      </p:sp>
      <p:sp>
        <p:nvSpPr>
          <p:cNvPr id="588" name="Google Shape;588;p29"/>
          <p:cNvSpPr txBox="1"/>
          <p:nvPr/>
        </p:nvSpPr>
        <p:spPr>
          <a:xfrm>
            <a:off x="3286000" y="797125"/>
            <a:ext cx="1002900" cy="15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600" b="1" dirty="0">
                <a:solidFill>
                  <a:schemeClr val="lt1"/>
                </a:solidFill>
                <a:latin typeface="Montserrat"/>
                <a:ea typeface="Montserrat"/>
                <a:cs typeface="Montserrat"/>
                <a:sym typeface="Montserrat"/>
              </a:rPr>
              <a:t>4</a:t>
            </a:r>
            <a:endParaRPr sz="9600" b="1"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106111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p:nvPr/>
        </p:nvSpPr>
        <p:spPr>
          <a:xfrm flipH="1">
            <a:off x="10880700" y="-41700"/>
            <a:ext cx="1311300" cy="6899700"/>
          </a:xfrm>
          <a:prstGeom prst="rtTriangl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9" name="Google Shape;349;p22"/>
          <p:cNvSpPr/>
          <p:nvPr/>
        </p:nvSpPr>
        <p:spPr>
          <a:xfrm rot="5400000">
            <a:off x="-256305" y="256306"/>
            <a:ext cx="2590032" cy="2077421"/>
          </a:xfrm>
          <a:custGeom>
            <a:avLst/>
            <a:gdLst/>
            <a:ahLst/>
            <a:cxnLst/>
            <a:rect l="l" t="t" r="r" b="b"/>
            <a:pathLst>
              <a:path w="2590032" h="2077421" extrusionOk="0">
                <a:moveTo>
                  <a:pt x="0" y="2077421"/>
                </a:moveTo>
                <a:lnTo>
                  <a:pt x="0" y="0"/>
                </a:lnTo>
                <a:lnTo>
                  <a:pt x="2590032" y="2077421"/>
                </a:lnTo>
                <a:lnTo>
                  <a:pt x="0" y="207742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22"/>
          <p:cNvSpPr/>
          <p:nvPr/>
        </p:nvSpPr>
        <p:spPr>
          <a:xfrm>
            <a:off x="94601" y="6583350"/>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22"/>
          <p:cNvSpPr/>
          <p:nvPr/>
        </p:nvSpPr>
        <p:spPr>
          <a:xfrm>
            <a:off x="5334000" y="6400800"/>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22"/>
          <p:cNvSpPr/>
          <p:nvPr/>
        </p:nvSpPr>
        <p:spPr>
          <a:xfrm>
            <a:off x="1452952" y="1183112"/>
            <a:ext cx="405268" cy="405189"/>
          </a:xfrm>
          <a:custGeom>
            <a:avLst/>
            <a:gdLst/>
            <a:ahLst/>
            <a:cxnLst/>
            <a:rect l="l" t="t" r="r" b="b"/>
            <a:pathLst>
              <a:path w="108288" h="108267" extrusionOk="0">
                <a:moveTo>
                  <a:pt x="0" y="0"/>
                </a:moveTo>
                <a:lnTo>
                  <a:pt x="27587" y="108267"/>
                </a:lnTo>
                <a:lnTo>
                  <a:pt x="108289" y="34225"/>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22"/>
          <p:cNvSpPr/>
          <p:nvPr/>
        </p:nvSpPr>
        <p:spPr>
          <a:xfrm>
            <a:off x="477524" y="3855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2"/>
          <p:cNvSpPr txBox="1"/>
          <p:nvPr/>
        </p:nvSpPr>
        <p:spPr>
          <a:xfrm>
            <a:off x="1858220" y="293258"/>
            <a:ext cx="10052231"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rgbClr val="006CE8"/>
                </a:solidFill>
                <a:latin typeface="Montserrat"/>
                <a:ea typeface="Montserrat"/>
                <a:cs typeface="Montserrat"/>
                <a:sym typeface="Montserrat"/>
              </a:rPr>
              <a:t>Static Problem Solution </a:t>
            </a:r>
            <a:r>
              <a:rPr lang="en-US" sz="4000" b="1" dirty="0">
                <a:solidFill>
                  <a:schemeClr val="tx1"/>
                </a:solidFill>
                <a:latin typeface="Montserrat"/>
                <a:ea typeface="Montserrat"/>
                <a:cs typeface="Montserrat"/>
                <a:sym typeface="Montserrat"/>
              </a:rPr>
              <a:t>Maximizing Total Number Of Matches </a:t>
            </a:r>
            <a:endParaRPr sz="2000" dirty="0">
              <a:solidFill>
                <a:schemeClr val="tx1"/>
              </a:solidFill>
            </a:endParaRPr>
          </a:p>
        </p:txBody>
      </p:sp>
      <p:sp>
        <p:nvSpPr>
          <p:cNvPr id="362" name="Google Shape;362;p22"/>
          <p:cNvSpPr txBox="1">
            <a:spLocks noGrp="1"/>
          </p:cNvSpPr>
          <p:nvPr>
            <p:ph type="sldNum" idx="12"/>
          </p:nvPr>
        </p:nvSpPr>
        <p:spPr>
          <a:xfrm>
            <a:off x="8664725" y="64008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21</a:t>
            </a:fld>
            <a:endParaRPr>
              <a:solidFill>
                <a:schemeClr val="lt1"/>
              </a:solidFill>
            </a:endParaRPr>
          </a:p>
        </p:txBody>
      </p:sp>
      <p:sp>
        <p:nvSpPr>
          <p:cNvPr id="363" name="Google Shape;363;p22"/>
          <p:cNvSpPr/>
          <p:nvPr/>
        </p:nvSpPr>
        <p:spPr>
          <a:xfrm>
            <a:off x="10965082" y="299237"/>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accent5">
              <a:lumMod val="60000"/>
              <a:lumOff val="40000"/>
            </a:schemeClr>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356;p22">
            <a:extLst>
              <a:ext uri="{FF2B5EF4-FFF2-40B4-BE49-F238E27FC236}">
                <a16:creationId xmlns:a16="http://schemas.microsoft.com/office/drawing/2014/main" id="{B0AC6066-6399-1943-BD00-3B763454D8EF}"/>
              </a:ext>
            </a:extLst>
          </p:cNvPr>
          <p:cNvSpPr/>
          <p:nvPr/>
        </p:nvSpPr>
        <p:spPr>
          <a:xfrm>
            <a:off x="2380225" y="1915474"/>
            <a:ext cx="1894475" cy="1694268"/>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357;p22">
            <a:extLst>
              <a:ext uri="{FF2B5EF4-FFF2-40B4-BE49-F238E27FC236}">
                <a16:creationId xmlns:a16="http://schemas.microsoft.com/office/drawing/2014/main" id="{0A41D63E-7754-BFC5-CF21-51A5E2D37269}"/>
              </a:ext>
            </a:extLst>
          </p:cNvPr>
          <p:cNvSpPr txBox="1"/>
          <p:nvPr/>
        </p:nvSpPr>
        <p:spPr>
          <a:xfrm>
            <a:off x="2402300" y="1904747"/>
            <a:ext cx="1752735" cy="17388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97.96%</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-16.87km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4" name="Google Shape;356;p22">
            <a:extLst>
              <a:ext uri="{FF2B5EF4-FFF2-40B4-BE49-F238E27FC236}">
                <a16:creationId xmlns:a16="http://schemas.microsoft.com/office/drawing/2014/main" id="{8C7C32E8-D4D0-CBD1-4352-58F03DC701A9}"/>
              </a:ext>
            </a:extLst>
          </p:cNvPr>
          <p:cNvSpPr/>
          <p:nvPr/>
        </p:nvSpPr>
        <p:spPr>
          <a:xfrm>
            <a:off x="4433714" y="1904747"/>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357;p22">
            <a:extLst>
              <a:ext uri="{FF2B5EF4-FFF2-40B4-BE49-F238E27FC236}">
                <a16:creationId xmlns:a16="http://schemas.microsoft.com/office/drawing/2014/main" id="{867B7202-C657-8778-B055-2D2B044BFC78}"/>
              </a:ext>
            </a:extLst>
          </p:cNvPr>
          <p:cNvSpPr txBox="1"/>
          <p:nvPr/>
        </p:nvSpPr>
        <p:spPr>
          <a:xfrm>
            <a:off x="4447097" y="1933403"/>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100D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100R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98.99%</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-14.59km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6" name="Google Shape;356;p22">
            <a:extLst>
              <a:ext uri="{FF2B5EF4-FFF2-40B4-BE49-F238E27FC236}">
                <a16:creationId xmlns:a16="http://schemas.microsoft.com/office/drawing/2014/main" id="{CDF38053-6D19-9002-F632-5C4D523915ED}"/>
              </a:ext>
            </a:extLst>
          </p:cNvPr>
          <p:cNvSpPr/>
          <p:nvPr/>
        </p:nvSpPr>
        <p:spPr>
          <a:xfrm>
            <a:off x="6618377" y="1904747"/>
            <a:ext cx="2012267" cy="1694269"/>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357;p22">
            <a:extLst>
              <a:ext uri="{FF2B5EF4-FFF2-40B4-BE49-F238E27FC236}">
                <a16:creationId xmlns:a16="http://schemas.microsoft.com/office/drawing/2014/main" id="{2A8D639E-6417-DFE4-FAF0-23FC4AE0BE7E}"/>
              </a:ext>
            </a:extLst>
          </p:cNvPr>
          <p:cNvSpPr txBox="1"/>
          <p:nvPr/>
        </p:nvSpPr>
        <p:spPr>
          <a:xfrm>
            <a:off x="6618377" y="1904747"/>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200D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200R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100%</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-17.15km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8" name="Google Shape;356;p22">
            <a:extLst>
              <a:ext uri="{FF2B5EF4-FFF2-40B4-BE49-F238E27FC236}">
                <a16:creationId xmlns:a16="http://schemas.microsoft.com/office/drawing/2014/main" id="{E25E0EAC-D4CF-9A82-74E9-F2821961FC9C}"/>
              </a:ext>
            </a:extLst>
          </p:cNvPr>
          <p:cNvSpPr/>
          <p:nvPr/>
        </p:nvSpPr>
        <p:spPr>
          <a:xfrm>
            <a:off x="2380224" y="3743058"/>
            <a:ext cx="1894475" cy="1738897"/>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357;p22">
            <a:extLst>
              <a:ext uri="{FF2B5EF4-FFF2-40B4-BE49-F238E27FC236}">
                <a16:creationId xmlns:a16="http://schemas.microsoft.com/office/drawing/2014/main" id="{9315B059-F583-1A54-43C4-6394FE177B31}"/>
              </a:ext>
            </a:extLst>
          </p:cNvPr>
          <p:cNvSpPr txBox="1"/>
          <p:nvPr/>
        </p:nvSpPr>
        <p:spPr>
          <a:xfrm>
            <a:off x="2355445" y="3709156"/>
            <a:ext cx="1846444"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300D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300R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99.83%</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-16.64km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20" name="Google Shape;356;p22">
            <a:extLst>
              <a:ext uri="{FF2B5EF4-FFF2-40B4-BE49-F238E27FC236}">
                <a16:creationId xmlns:a16="http://schemas.microsoft.com/office/drawing/2014/main" id="{5B063D79-5B5D-19A3-0CFD-627047D952BC}"/>
              </a:ext>
            </a:extLst>
          </p:cNvPr>
          <p:cNvSpPr/>
          <p:nvPr/>
        </p:nvSpPr>
        <p:spPr>
          <a:xfrm>
            <a:off x="4440404" y="3743058"/>
            <a:ext cx="2012267"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357;p22">
            <a:extLst>
              <a:ext uri="{FF2B5EF4-FFF2-40B4-BE49-F238E27FC236}">
                <a16:creationId xmlns:a16="http://schemas.microsoft.com/office/drawing/2014/main" id="{C40AC76C-DDDC-D43F-6E7D-DDEA03FE16ED}"/>
              </a:ext>
            </a:extLst>
          </p:cNvPr>
          <p:cNvSpPr txBox="1"/>
          <p:nvPr/>
        </p:nvSpPr>
        <p:spPr>
          <a:xfrm>
            <a:off x="4428288" y="3709156"/>
            <a:ext cx="2012267"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400D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400R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100%</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-19.55km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22" name="Google Shape;356;p22">
            <a:extLst>
              <a:ext uri="{FF2B5EF4-FFF2-40B4-BE49-F238E27FC236}">
                <a16:creationId xmlns:a16="http://schemas.microsoft.com/office/drawing/2014/main" id="{F2CC7337-CBEF-8F66-8132-342411433252}"/>
              </a:ext>
            </a:extLst>
          </p:cNvPr>
          <p:cNvSpPr/>
          <p:nvPr/>
        </p:nvSpPr>
        <p:spPr>
          <a:xfrm>
            <a:off x="6594144" y="3741504"/>
            <a:ext cx="2029082" cy="1694269"/>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357;p22">
            <a:extLst>
              <a:ext uri="{FF2B5EF4-FFF2-40B4-BE49-F238E27FC236}">
                <a16:creationId xmlns:a16="http://schemas.microsoft.com/office/drawing/2014/main" id="{8A536A97-59F1-4C7D-702F-613A5B400473}"/>
              </a:ext>
            </a:extLst>
          </p:cNvPr>
          <p:cNvSpPr txBox="1"/>
          <p:nvPr/>
        </p:nvSpPr>
        <p:spPr>
          <a:xfrm>
            <a:off x="6621420" y="3748699"/>
            <a:ext cx="1974529"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100%</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-14.94km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2564482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p:nvPr/>
        </p:nvSpPr>
        <p:spPr>
          <a:xfrm flipH="1">
            <a:off x="10880700" y="-41700"/>
            <a:ext cx="1311300" cy="6899700"/>
          </a:xfrm>
          <a:prstGeom prst="rtTriangl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9" name="Google Shape;349;p22"/>
          <p:cNvSpPr/>
          <p:nvPr/>
        </p:nvSpPr>
        <p:spPr>
          <a:xfrm rot="5400000">
            <a:off x="-256305" y="256306"/>
            <a:ext cx="2590032" cy="2077421"/>
          </a:xfrm>
          <a:custGeom>
            <a:avLst/>
            <a:gdLst/>
            <a:ahLst/>
            <a:cxnLst/>
            <a:rect l="l" t="t" r="r" b="b"/>
            <a:pathLst>
              <a:path w="2590032" h="2077421" extrusionOk="0">
                <a:moveTo>
                  <a:pt x="0" y="2077421"/>
                </a:moveTo>
                <a:lnTo>
                  <a:pt x="0" y="0"/>
                </a:lnTo>
                <a:lnTo>
                  <a:pt x="2590032" y="2077421"/>
                </a:lnTo>
                <a:lnTo>
                  <a:pt x="0" y="207742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22"/>
          <p:cNvSpPr/>
          <p:nvPr/>
        </p:nvSpPr>
        <p:spPr>
          <a:xfrm>
            <a:off x="94601" y="6583350"/>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22"/>
          <p:cNvSpPr/>
          <p:nvPr/>
        </p:nvSpPr>
        <p:spPr>
          <a:xfrm>
            <a:off x="5334000" y="6400800"/>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22"/>
          <p:cNvSpPr/>
          <p:nvPr/>
        </p:nvSpPr>
        <p:spPr>
          <a:xfrm>
            <a:off x="934214" y="1933403"/>
            <a:ext cx="405268" cy="405189"/>
          </a:xfrm>
          <a:custGeom>
            <a:avLst/>
            <a:gdLst/>
            <a:ahLst/>
            <a:cxnLst/>
            <a:rect l="l" t="t" r="r" b="b"/>
            <a:pathLst>
              <a:path w="108288" h="108267" extrusionOk="0">
                <a:moveTo>
                  <a:pt x="0" y="0"/>
                </a:moveTo>
                <a:lnTo>
                  <a:pt x="27587" y="108267"/>
                </a:lnTo>
                <a:lnTo>
                  <a:pt x="108289" y="34225"/>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22"/>
          <p:cNvSpPr/>
          <p:nvPr/>
        </p:nvSpPr>
        <p:spPr>
          <a:xfrm>
            <a:off x="477524" y="3855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2"/>
          <p:cNvSpPr txBox="1"/>
          <p:nvPr/>
        </p:nvSpPr>
        <p:spPr>
          <a:xfrm>
            <a:off x="1901316" y="423547"/>
            <a:ext cx="10052231"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rgbClr val="006CE8"/>
                </a:solidFill>
                <a:latin typeface="Montserrat"/>
                <a:ea typeface="Montserrat"/>
                <a:cs typeface="Montserrat"/>
                <a:sym typeface="Montserrat"/>
              </a:rPr>
              <a:t>Static Problem Solution </a:t>
            </a:r>
            <a:r>
              <a:rPr lang="en-US" sz="4000" b="1" dirty="0">
                <a:solidFill>
                  <a:schemeClr val="tx1"/>
                </a:solidFill>
                <a:latin typeface="Montserrat"/>
                <a:ea typeface="Montserrat"/>
                <a:cs typeface="Montserrat"/>
                <a:sym typeface="Montserrat"/>
              </a:rPr>
              <a:t>Maximizing Net Distance Savings incl. Weights </a:t>
            </a:r>
            <a:endParaRPr sz="2000" dirty="0">
              <a:solidFill>
                <a:schemeClr val="tx1"/>
              </a:solidFill>
            </a:endParaRPr>
          </a:p>
        </p:txBody>
      </p:sp>
      <p:sp>
        <p:nvSpPr>
          <p:cNvPr id="362" name="Google Shape;362;p22"/>
          <p:cNvSpPr txBox="1">
            <a:spLocks noGrp="1"/>
          </p:cNvSpPr>
          <p:nvPr>
            <p:ph type="sldNum" idx="12"/>
          </p:nvPr>
        </p:nvSpPr>
        <p:spPr>
          <a:xfrm>
            <a:off x="8664725" y="64008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22</a:t>
            </a:fld>
            <a:endParaRPr>
              <a:solidFill>
                <a:schemeClr val="lt1"/>
              </a:solidFill>
            </a:endParaRPr>
          </a:p>
        </p:txBody>
      </p:sp>
      <p:sp>
        <p:nvSpPr>
          <p:cNvPr id="363" name="Google Shape;363;p22"/>
          <p:cNvSpPr/>
          <p:nvPr/>
        </p:nvSpPr>
        <p:spPr>
          <a:xfrm>
            <a:off x="10965082" y="299237"/>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accent5">
              <a:lumMod val="60000"/>
              <a:lumOff val="40000"/>
            </a:schemeClr>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356;p22">
            <a:extLst>
              <a:ext uri="{FF2B5EF4-FFF2-40B4-BE49-F238E27FC236}">
                <a16:creationId xmlns:a16="http://schemas.microsoft.com/office/drawing/2014/main" id="{B0AC6066-6399-1943-BD00-3B763454D8EF}"/>
              </a:ext>
            </a:extLst>
          </p:cNvPr>
          <p:cNvSpPr/>
          <p:nvPr/>
        </p:nvSpPr>
        <p:spPr>
          <a:xfrm>
            <a:off x="2217739" y="1909280"/>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357;p22">
            <a:extLst>
              <a:ext uri="{FF2B5EF4-FFF2-40B4-BE49-F238E27FC236}">
                <a16:creationId xmlns:a16="http://schemas.microsoft.com/office/drawing/2014/main" id="{0A41D63E-7754-BFC5-CF21-51A5E2D37269}"/>
              </a:ext>
            </a:extLst>
          </p:cNvPr>
          <p:cNvSpPr txBox="1"/>
          <p:nvPr/>
        </p:nvSpPr>
        <p:spPr>
          <a:xfrm>
            <a:off x="2231122" y="1937936"/>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65.31%</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19.18km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4" name="Google Shape;356;p22">
            <a:extLst>
              <a:ext uri="{FF2B5EF4-FFF2-40B4-BE49-F238E27FC236}">
                <a16:creationId xmlns:a16="http://schemas.microsoft.com/office/drawing/2014/main" id="{8C7C32E8-D4D0-CBD1-4352-58F03DC701A9}"/>
              </a:ext>
            </a:extLst>
          </p:cNvPr>
          <p:cNvSpPr/>
          <p:nvPr/>
        </p:nvSpPr>
        <p:spPr>
          <a:xfrm>
            <a:off x="4433714" y="1904747"/>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357;p22">
            <a:extLst>
              <a:ext uri="{FF2B5EF4-FFF2-40B4-BE49-F238E27FC236}">
                <a16:creationId xmlns:a16="http://schemas.microsoft.com/office/drawing/2014/main" id="{867B7202-C657-8778-B055-2D2B044BFC78}"/>
              </a:ext>
            </a:extLst>
          </p:cNvPr>
          <p:cNvSpPr txBox="1"/>
          <p:nvPr/>
        </p:nvSpPr>
        <p:spPr>
          <a:xfrm>
            <a:off x="4447097" y="1933403"/>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100D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100R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71.72%</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19.11km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6" name="Google Shape;356;p22">
            <a:extLst>
              <a:ext uri="{FF2B5EF4-FFF2-40B4-BE49-F238E27FC236}">
                <a16:creationId xmlns:a16="http://schemas.microsoft.com/office/drawing/2014/main" id="{CDF38053-6D19-9002-F632-5C4D523915ED}"/>
              </a:ext>
            </a:extLst>
          </p:cNvPr>
          <p:cNvSpPr/>
          <p:nvPr/>
        </p:nvSpPr>
        <p:spPr>
          <a:xfrm>
            <a:off x="6636306" y="1884611"/>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357;p22">
            <a:extLst>
              <a:ext uri="{FF2B5EF4-FFF2-40B4-BE49-F238E27FC236}">
                <a16:creationId xmlns:a16="http://schemas.microsoft.com/office/drawing/2014/main" id="{2A8D639E-6417-DFE4-FAF0-23FC4AE0BE7E}"/>
              </a:ext>
            </a:extLst>
          </p:cNvPr>
          <p:cNvSpPr txBox="1"/>
          <p:nvPr/>
        </p:nvSpPr>
        <p:spPr>
          <a:xfrm>
            <a:off x="6649689" y="1913267"/>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200D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200R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81.50%</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19.70km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8" name="Google Shape;356;p22">
            <a:extLst>
              <a:ext uri="{FF2B5EF4-FFF2-40B4-BE49-F238E27FC236}">
                <a16:creationId xmlns:a16="http://schemas.microsoft.com/office/drawing/2014/main" id="{E25E0EAC-D4CF-9A82-74E9-F2821961FC9C}"/>
              </a:ext>
            </a:extLst>
          </p:cNvPr>
          <p:cNvSpPr/>
          <p:nvPr/>
        </p:nvSpPr>
        <p:spPr>
          <a:xfrm>
            <a:off x="2224430" y="3783155"/>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357;p22">
            <a:extLst>
              <a:ext uri="{FF2B5EF4-FFF2-40B4-BE49-F238E27FC236}">
                <a16:creationId xmlns:a16="http://schemas.microsoft.com/office/drawing/2014/main" id="{9315B059-F583-1A54-43C4-6394FE177B31}"/>
              </a:ext>
            </a:extLst>
          </p:cNvPr>
          <p:cNvSpPr txBox="1"/>
          <p:nvPr/>
        </p:nvSpPr>
        <p:spPr>
          <a:xfrm>
            <a:off x="2231122" y="3811811"/>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300D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300R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85.14%</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19.61km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20" name="Google Shape;356;p22">
            <a:extLst>
              <a:ext uri="{FF2B5EF4-FFF2-40B4-BE49-F238E27FC236}">
                <a16:creationId xmlns:a16="http://schemas.microsoft.com/office/drawing/2014/main" id="{5B063D79-5B5D-19A3-0CFD-627047D952BC}"/>
              </a:ext>
            </a:extLst>
          </p:cNvPr>
          <p:cNvSpPr/>
          <p:nvPr/>
        </p:nvSpPr>
        <p:spPr>
          <a:xfrm>
            <a:off x="4428962" y="3783155"/>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357;p22">
            <a:extLst>
              <a:ext uri="{FF2B5EF4-FFF2-40B4-BE49-F238E27FC236}">
                <a16:creationId xmlns:a16="http://schemas.microsoft.com/office/drawing/2014/main" id="{C40AC76C-DDDC-D43F-6E7D-DDEA03FE16ED}"/>
              </a:ext>
            </a:extLst>
          </p:cNvPr>
          <p:cNvSpPr txBox="1"/>
          <p:nvPr/>
        </p:nvSpPr>
        <p:spPr>
          <a:xfrm>
            <a:off x="4428962" y="3811811"/>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400D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400R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87.50 %</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19.33km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22" name="Google Shape;356;p22">
            <a:extLst>
              <a:ext uri="{FF2B5EF4-FFF2-40B4-BE49-F238E27FC236}">
                <a16:creationId xmlns:a16="http://schemas.microsoft.com/office/drawing/2014/main" id="{F2CC7337-CBEF-8F66-8132-342411433252}"/>
              </a:ext>
            </a:extLst>
          </p:cNvPr>
          <p:cNvSpPr/>
          <p:nvPr/>
        </p:nvSpPr>
        <p:spPr>
          <a:xfrm>
            <a:off x="6635315" y="3783155"/>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357;p22">
            <a:extLst>
              <a:ext uri="{FF2B5EF4-FFF2-40B4-BE49-F238E27FC236}">
                <a16:creationId xmlns:a16="http://schemas.microsoft.com/office/drawing/2014/main" id="{8A536A97-59F1-4C7D-702F-613A5B400473}"/>
              </a:ext>
            </a:extLst>
          </p:cNvPr>
          <p:cNvSpPr txBox="1"/>
          <p:nvPr/>
        </p:nvSpPr>
        <p:spPr>
          <a:xfrm>
            <a:off x="6648698" y="3811811"/>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90.80%</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18.67km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19409091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p:nvPr/>
        </p:nvSpPr>
        <p:spPr>
          <a:xfrm flipH="1">
            <a:off x="10880700" y="-41700"/>
            <a:ext cx="1311300" cy="6899700"/>
          </a:xfrm>
          <a:prstGeom prst="rtTriangl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9" name="Google Shape;349;p22"/>
          <p:cNvSpPr/>
          <p:nvPr/>
        </p:nvSpPr>
        <p:spPr>
          <a:xfrm rot="5400000">
            <a:off x="-256305" y="256306"/>
            <a:ext cx="2590032" cy="2077421"/>
          </a:xfrm>
          <a:custGeom>
            <a:avLst/>
            <a:gdLst/>
            <a:ahLst/>
            <a:cxnLst/>
            <a:rect l="l" t="t" r="r" b="b"/>
            <a:pathLst>
              <a:path w="2590032" h="2077421" extrusionOk="0">
                <a:moveTo>
                  <a:pt x="0" y="2077421"/>
                </a:moveTo>
                <a:lnTo>
                  <a:pt x="0" y="0"/>
                </a:lnTo>
                <a:lnTo>
                  <a:pt x="2590032" y="2077421"/>
                </a:lnTo>
                <a:lnTo>
                  <a:pt x="0" y="207742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22"/>
          <p:cNvSpPr/>
          <p:nvPr/>
        </p:nvSpPr>
        <p:spPr>
          <a:xfrm>
            <a:off x="94601" y="6583350"/>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22"/>
          <p:cNvSpPr/>
          <p:nvPr/>
        </p:nvSpPr>
        <p:spPr>
          <a:xfrm>
            <a:off x="5334000" y="6400800"/>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22"/>
          <p:cNvSpPr/>
          <p:nvPr/>
        </p:nvSpPr>
        <p:spPr>
          <a:xfrm>
            <a:off x="934214" y="1933403"/>
            <a:ext cx="405268" cy="405189"/>
          </a:xfrm>
          <a:custGeom>
            <a:avLst/>
            <a:gdLst/>
            <a:ahLst/>
            <a:cxnLst/>
            <a:rect l="l" t="t" r="r" b="b"/>
            <a:pathLst>
              <a:path w="108288" h="108267" extrusionOk="0">
                <a:moveTo>
                  <a:pt x="0" y="0"/>
                </a:moveTo>
                <a:lnTo>
                  <a:pt x="27587" y="108267"/>
                </a:lnTo>
                <a:lnTo>
                  <a:pt x="108289" y="34225"/>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22"/>
          <p:cNvSpPr/>
          <p:nvPr/>
        </p:nvSpPr>
        <p:spPr>
          <a:xfrm>
            <a:off x="477524" y="3855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2"/>
          <p:cNvSpPr txBox="1"/>
          <p:nvPr/>
        </p:nvSpPr>
        <p:spPr>
          <a:xfrm>
            <a:off x="1901316" y="423547"/>
            <a:ext cx="10052231" cy="13233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dirty="0">
                <a:solidFill>
                  <a:srgbClr val="006CE8"/>
                </a:solidFill>
                <a:latin typeface="Montserrat"/>
                <a:ea typeface="Montserrat"/>
                <a:cs typeface="Montserrat"/>
                <a:sym typeface="Montserrat"/>
              </a:rPr>
              <a:t>Static Problem Solution </a:t>
            </a:r>
            <a:r>
              <a:rPr lang="en-US" sz="4000" b="1" dirty="0">
                <a:solidFill>
                  <a:schemeClr val="tx1"/>
                </a:solidFill>
                <a:latin typeface="Montserrat"/>
                <a:ea typeface="Montserrat"/>
                <a:cs typeface="Montserrat"/>
                <a:sym typeface="Montserrat"/>
              </a:rPr>
              <a:t>Maximizing Total Distance Proximity Index</a:t>
            </a:r>
            <a:endParaRPr sz="2000" dirty="0">
              <a:solidFill>
                <a:schemeClr val="tx1"/>
              </a:solidFill>
            </a:endParaRPr>
          </a:p>
        </p:txBody>
      </p:sp>
      <p:sp>
        <p:nvSpPr>
          <p:cNvPr id="362" name="Google Shape;362;p22"/>
          <p:cNvSpPr txBox="1">
            <a:spLocks noGrp="1"/>
          </p:cNvSpPr>
          <p:nvPr>
            <p:ph type="sldNum" idx="12"/>
          </p:nvPr>
        </p:nvSpPr>
        <p:spPr>
          <a:xfrm>
            <a:off x="8664725" y="64008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23</a:t>
            </a:fld>
            <a:endParaRPr>
              <a:solidFill>
                <a:schemeClr val="lt1"/>
              </a:solidFill>
            </a:endParaRPr>
          </a:p>
        </p:txBody>
      </p:sp>
      <p:sp>
        <p:nvSpPr>
          <p:cNvPr id="363" name="Google Shape;363;p22"/>
          <p:cNvSpPr/>
          <p:nvPr/>
        </p:nvSpPr>
        <p:spPr>
          <a:xfrm>
            <a:off x="10965082" y="299237"/>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accent5">
              <a:lumMod val="60000"/>
              <a:lumOff val="40000"/>
            </a:schemeClr>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356;p22">
            <a:extLst>
              <a:ext uri="{FF2B5EF4-FFF2-40B4-BE49-F238E27FC236}">
                <a16:creationId xmlns:a16="http://schemas.microsoft.com/office/drawing/2014/main" id="{B0AC6066-6399-1943-BD00-3B763454D8EF}"/>
              </a:ext>
            </a:extLst>
          </p:cNvPr>
          <p:cNvSpPr/>
          <p:nvPr/>
        </p:nvSpPr>
        <p:spPr>
          <a:xfrm>
            <a:off x="2217739" y="1909280"/>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357;p22">
            <a:extLst>
              <a:ext uri="{FF2B5EF4-FFF2-40B4-BE49-F238E27FC236}">
                <a16:creationId xmlns:a16="http://schemas.microsoft.com/office/drawing/2014/main" id="{0A41D63E-7754-BFC5-CF21-51A5E2D37269}"/>
              </a:ext>
            </a:extLst>
          </p:cNvPr>
          <p:cNvSpPr txBox="1"/>
          <p:nvPr/>
        </p:nvSpPr>
        <p:spPr>
          <a:xfrm>
            <a:off x="2231122" y="1937936"/>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97.96%</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-13.18km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4" name="Google Shape;356;p22">
            <a:extLst>
              <a:ext uri="{FF2B5EF4-FFF2-40B4-BE49-F238E27FC236}">
                <a16:creationId xmlns:a16="http://schemas.microsoft.com/office/drawing/2014/main" id="{8C7C32E8-D4D0-CBD1-4352-58F03DC701A9}"/>
              </a:ext>
            </a:extLst>
          </p:cNvPr>
          <p:cNvSpPr/>
          <p:nvPr/>
        </p:nvSpPr>
        <p:spPr>
          <a:xfrm>
            <a:off x="4433714" y="1904747"/>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357;p22">
            <a:extLst>
              <a:ext uri="{FF2B5EF4-FFF2-40B4-BE49-F238E27FC236}">
                <a16:creationId xmlns:a16="http://schemas.microsoft.com/office/drawing/2014/main" id="{867B7202-C657-8778-B055-2D2B044BFC78}"/>
              </a:ext>
            </a:extLst>
          </p:cNvPr>
          <p:cNvSpPr txBox="1"/>
          <p:nvPr/>
        </p:nvSpPr>
        <p:spPr>
          <a:xfrm>
            <a:off x="4447097" y="1933403"/>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100D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100R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96.97%</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-6.25km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6" name="Google Shape;356;p22">
            <a:extLst>
              <a:ext uri="{FF2B5EF4-FFF2-40B4-BE49-F238E27FC236}">
                <a16:creationId xmlns:a16="http://schemas.microsoft.com/office/drawing/2014/main" id="{CDF38053-6D19-9002-F632-5C4D523915ED}"/>
              </a:ext>
            </a:extLst>
          </p:cNvPr>
          <p:cNvSpPr/>
          <p:nvPr/>
        </p:nvSpPr>
        <p:spPr>
          <a:xfrm>
            <a:off x="6636306" y="1884611"/>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357;p22">
            <a:extLst>
              <a:ext uri="{FF2B5EF4-FFF2-40B4-BE49-F238E27FC236}">
                <a16:creationId xmlns:a16="http://schemas.microsoft.com/office/drawing/2014/main" id="{2A8D639E-6417-DFE4-FAF0-23FC4AE0BE7E}"/>
              </a:ext>
            </a:extLst>
          </p:cNvPr>
          <p:cNvSpPr txBox="1"/>
          <p:nvPr/>
        </p:nvSpPr>
        <p:spPr>
          <a:xfrm>
            <a:off x="6649689" y="1913267"/>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200D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200R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98.00%</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-7.45km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8" name="Google Shape;356;p22">
            <a:extLst>
              <a:ext uri="{FF2B5EF4-FFF2-40B4-BE49-F238E27FC236}">
                <a16:creationId xmlns:a16="http://schemas.microsoft.com/office/drawing/2014/main" id="{E25E0EAC-D4CF-9A82-74E9-F2821961FC9C}"/>
              </a:ext>
            </a:extLst>
          </p:cNvPr>
          <p:cNvSpPr/>
          <p:nvPr/>
        </p:nvSpPr>
        <p:spPr>
          <a:xfrm>
            <a:off x="2224430" y="3783155"/>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357;p22">
            <a:extLst>
              <a:ext uri="{FF2B5EF4-FFF2-40B4-BE49-F238E27FC236}">
                <a16:creationId xmlns:a16="http://schemas.microsoft.com/office/drawing/2014/main" id="{9315B059-F583-1A54-43C4-6394FE177B31}"/>
              </a:ext>
            </a:extLst>
          </p:cNvPr>
          <p:cNvSpPr txBox="1"/>
          <p:nvPr/>
        </p:nvSpPr>
        <p:spPr>
          <a:xfrm>
            <a:off x="2231122" y="3811811"/>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300D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300R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99.50%</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-7.15km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20" name="Google Shape;356;p22">
            <a:extLst>
              <a:ext uri="{FF2B5EF4-FFF2-40B4-BE49-F238E27FC236}">
                <a16:creationId xmlns:a16="http://schemas.microsoft.com/office/drawing/2014/main" id="{5B063D79-5B5D-19A3-0CFD-627047D952BC}"/>
              </a:ext>
            </a:extLst>
          </p:cNvPr>
          <p:cNvSpPr/>
          <p:nvPr/>
        </p:nvSpPr>
        <p:spPr>
          <a:xfrm>
            <a:off x="4428962" y="3783155"/>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357;p22">
            <a:extLst>
              <a:ext uri="{FF2B5EF4-FFF2-40B4-BE49-F238E27FC236}">
                <a16:creationId xmlns:a16="http://schemas.microsoft.com/office/drawing/2014/main" id="{C40AC76C-DDDC-D43F-6E7D-DDEA03FE16ED}"/>
              </a:ext>
            </a:extLst>
          </p:cNvPr>
          <p:cNvSpPr txBox="1"/>
          <p:nvPr/>
        </p:nvSpPr>
        <p:spPr>
          <a:xfrm>
            <a:off x="4428962" y="3811811"/>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400D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400R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99.75%</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-5.39km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22" name="Google Shape;356;p22">
            <a:extLst>
              <a:ext uri="{FF2B5EF4-FFF2-40B4-BE49-F238E27FC236}">
                <a16:creationId xmlns:a16="http://schemas.microsoft.com/office/drawing/2014/main" id="{F2CC7337-CBEF-8F66-8132-342411433252}"/>
              </a:ext>
            </a:extLst>
          </p:cNvPr>
          <p:cNvSpPr/>
          <p:nvPr/>
        </p:nvSpPr>
        <p:spPr>
          <a:xfrm>
            <a:off x="6635315" y="3783155"/>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357;p22">
            <a:extLst>
              <a:ext uri="{FF2B5EF4-FFF2-40B4-BE49-F238E27FC236}">
                <a16:creationId xmlns:a16="http://schemas.microsoft.com/office/drawing/2014/main" id="{8A536A97-59F1-4C7D-702F-613A5B400473}"/>
              </a:ext>
            </a:extLst>
          </p:cNvPr>
          <p:cNvSpPr txBox="1"/>
          <p:nvPr/>
        </p:nvSpPr>
        <p:spPr>
          <a:xfrm>
            <a:off x="6648698" y="3811811"/>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100%</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-5.45km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907348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p:nvPr/>
        </p:nvSpPr>
        <p:spPr>
          <a:xfrm flipH="1">
            <a:off x="10880700" y="-41700"/>
            <a:ext cx="1311300" cy="6899700"/>
          </a:xfrm>
          <a:prstGeom prst="rtTriangl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9" name="Google Shape;349;p22"/>
          <p:cNvSpPr/>
          <p:nvPr/>
        </p:nvSpPr>
        <p:spPr>
          <a:xfrm rot="5400000">
            <a:off x="-256305" y="256306"/>
            <a:ext cx="2590032" cy="2077421"/>
          </a:xfrm>
          <a:custGeom>
            <a:avLst/>
            <a:gdLst/>
            <a:ahLst/>
            <a:cxnLst/>
            <a:rect l="l" t="t" r="r" b="b"/>
            <a:pathLst>
              <a:path w="2590032" h="2077421" extrusionOk="0">
                <a:moveTo>
                  <a:pt x="0" y="2077421"/>
                </a:moveTo>
                <a:lnTo>
                  <a:pt x="0" y="0"/>
                </a:lnTo>
                <a:lnTo>
                  <a:pt x="2590032" y="2077421"/>
                </a:lnTo>
                <a:lnTo>
                  <a:pt x="0" y="207742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22"/>
          <p:cNvSpPr/>
          <p:nvPr/>
        </p:nvSpPr>
        <p:spPr>
          <a:xfrm>
            <a:off x="94601" y="6583350"/>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22"/>
          <p:cNvSpPr/>
          <p:nvPr/>
        </p:nvSpPr>
        <p:spPr>
          <a:xfrm>
            <a:off x="5334000" y="6400800"/>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22"/>
          <p:cNvSpPr/>
          <p:nvPr/>
        </p:nvSpPr>
        <p:spPr>
          <a:xfrm>
            <a:off x="934214" y="1933403"/>
            <a:ext cx="405268" cy="405189"/>
          </a:xfrm>
          <a:custGeom>
            <a:avLst/>
            <a:gdLst/>
            <a:ahLst/>
            <a:cxnLst/>
            <a:rect l="l" t="t" r="r" b="b"/>
            <a:pathLst>
              <a:path w="108288" h="108267" extrusionOk="0">
                <a:moveTo>
                  <a:pt x="0" y="0"/>
                </a:moveTo>
                <a:lnTo>
                  <a:pt x="27587" y="108267"/>
                </a:lnTo>
                <a:lnTo>
                  <a:pt x="108289" y="34225"/>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22"/>
          <p:cNvSpPr/>
          <p:nvPr/>
        </p:nvSpPr>
        <p:spPr>
          <a:xfrm>
            <a:off x="477524" y="3855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1" name="Google Shape;361;p22"/>
          <p:cNvSpPr txBox="1"/>
          <p:nvPr/>
        </p:nvSpPr>
        <p:spPr>
          <a:xfrm>
            <a:off x="1901316" y="423547"/>
            <a:ext cx="10052231"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dirty="0">
                <a:solidFill>
                  <a:srgbClr val="006CE8"/>
                </a:solidFill>
                <a:latin typeface="Montserrat"/>
                <a:ea typeface="Montserrat"/>
                <a:cs typeface="Montserrat"/>
                <a:sym typeface="Montserrat"/>
              </a:rPr>
              <a:t>Static Problem Solution </a:t>
            </a:r>
            <a:r>
              <a:rPr lang="en-US" sz="3600" b="1" dirty="0">
                <a:solidFill>
                  <a:schemeClr val="tx1"/>
                </a:solidFill>
                <a:latin typeface="Montserrat"/>
                <a:ea typeface="Montserrat"/>
                <a:cs typeface="Montserrat"/>
                <a:sym typeface="Montserrat"/>
              </a:rPr>
              <a:t>Maximizing</a:t>
            </a:r>
            <a:r>
              <a:rPr lang="en-US" sz="3600" b="1" dirty="0">
                <a:solidFill>
                  <a:srgbClr val="006CE8"/>
                </a:solidFill>
                <a:latin typeface="Montserrat"/>
                <a:ea typeface="Montserrat"/>
                <a:cs typeface="Montserrat"/>
                <a:sym typeface="Montserrat"/>
              </a:rPr>
              <a:t> </a:t>
            </a:r>
            <a:r>
              <a:rPr lang="en-US" sz="3600" b="1" dirty="0">
                <a:solidFill>
                  <a:schemeClr val="tx1"/>
                </a:solidFill>
                <a:latin typeface="Montserrat"/>
                <a:ea typeface="Montserrat"/>
                <a:cs typeface="Montserrat"/>
                <a:sym typeface="Montserrat"/>
              </a:rPr>
              <a:t>Total Adjusted Distance Proximity Index</a:t>
            </a:r>
            <a:endParaRPr sz="1800" dirty="0">
              <a:solidFill>
                <a:schemeClr val="tx1"/>
              </a:solidFill>
            </a:endParaRPr>
          </a:p>
        </p:txBody>
      </p:sp>
      <p:sp>
        <p:nvSpPr>
          <p:cNvPr id="362" name="Google Shape;362;p22"/>
          <p:cNvSpPr txBox="1">
            <a:spLocks noGrp="1"/>
          </p:cNvSpPr>
          <p:nvPr>
            <p:ph type="sldNum" idx="12"/>
          </p:nvPr>
        </p:nvSpPr>
        <p:spPr>
          <a:xfrm>
            <a:off x="8664725" y="64008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24</a:t>
            </a:fld>
            <a:endParaRPr>
              <a:solidFill>
                <a:schemeClr val="lt1"/>
              </a:solidFill>
            </a:endParaRPr>
          </a:p>
        </p:txBody>
      </p:sp>
      <p:sp>
        <p:nvSpPr>
          <p:cNvPr id="363" name="Google Shape;363;p22"/>
          <p:cNvSpPr/>
          <p:nvPr/>
        </p:nvSpPr>
        <p:spPr>
          <a:xfrm>
            <a:off x="10965082" y="299237"/>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accent5">
              <a:lumMod val="60000"/>
              <a:lumOff val="40000"/>
            </a:schemeClr>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 name="Google Shape;356;p22">
            <a:extLst>
              <a:ext uri="{FF2B5EF4-FFF2-40B4-BE49-F238E27FC236}">
                <a16:creationId xmlns:a16="http://schemas.microsoft.com/office/drawing/2014/main" id="{B0AC6066-6399-1943-BD00-3B763454D8EF}"/>
              </a:ext>
            </a:extLst>
          </p:cNvPr>
          <p:cNvSpPr/>
          <p:nvPr/>
        </p:nvSpPr>
        <p:spPr>
          <a:xfrm>
            <a:off x="2217739" y="1909280"/>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 name="Google Shape;357;p22">
            <a:extLst>
              <a:ext uri="{FF2B5EF4-FFF2-40B4-BE49-F238E27FC236}">
                <a16:creationId xmlns:a16="http://schemas.microsoft.com/office/drawing/2014/main" id="{0A41D63E-7754-BFC5-CF21-51A5E2D37269}"/>
              </a:ext>
            </a:extLst>
          </p:cNvPr>
          <p:cNvSpPr txBox="1"/>
          <p:nvPr/>
        </p:nvSpPr>
        <p:spPr>
          <a:xfrm>
            <a:off x="2231122" y="1937936"/>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87.76%</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9.31km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4" name="Google Shape;356;p22">
            <a:extLst>
              <a:ext uri="{FF2B5EF4-FFF2-40B4-BE49-F238E27FC236}">
                <a16:creationId xmlns:a16="http://schemas.microsoft.com/office/drawing/2014/main" id="{8C7C32E8-D4D0-CBD1-4352-58F03DC701A9}"/>
              </a:ext>
            </a:extLst>
          </p:cNvPr>
          <p:cNvSpPr/>
          <p:nvPr/>
        </p:nvSpPr>
        <p:spPr>
          <a:xfrm>
            <a:off x="4433714" y="1904747"/>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357;p22">
            <a:extLst>
              <a:ext uri="{FF2B5EF4-FFF2-40B4-BE49-F238E27FC236}">
                <a16:creationId xmlns:a16="http://schemas.microsoft.com/office/drawing/2014/main" id="{867B7202-C657-8778-B055-2D2B044BFC78}"/>
              </a:ext>
            </a:extLst>
          </p:cNvPr>
          <p:cNvSpPr txBox="1"/>
          <p:nvPr/>
        </p:nvSpPr>
        <p:spPr>
          <a:xfrm>
            <a:off x="4447097" y="1933403"/>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100D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100R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93.94%</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10.25km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6" name="Google Shape;356;p22">
            <a:extLst>
              <a:ext uri="{FF2B5EF4-FFF2-40B4-BE49-F238E27FC236}">
                <a16:creationId xmlns:a16="http://schemas.microsoft.com/office/drawing/2014/main" id="{CDF38053-6D19-9002-F632-5C4D523915ED}"/>
              </a:ext>
            </a:extLst>
          </p:cNvPr>
          <p:cNvSpPr/>
          <p:nvPr/>
        </p:nvSpPr>
        <p:spPr>
          <a:xfrm>
            <a:off x="6636306" y="1884611"/>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 name="Google Shape;357;p22">
            <a:extLst>
              <a:ext uri="{FF2B5EF4-FFF2-40B4-BE49-F238E27FC236}">
                <a16:creationId xmlns:a16="http://schemas.microsoft.com/office/drawing/2014/main" id="{2A8D639E-6417-DFE4-FAF0-23FC4AE0BE7E}"/>
              </a:ext>
            </a:extLst>
          </p:cNvPr>
          <p:cNvSpPr txBox="1"/>
          <p:nvPr/>
        </p:nvSpPr>
        <p:spPr>
          <a:xfrm>
            <a:off x="6649689" y="1913267"/>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200D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200R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94.00%</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12.52km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18" name="Google Shape;356;p22">
            <a:extLst>
              <a:ext uri="{FF2B5EF4-FFF2-40B4-BE49-F238E27FC236}">
                <a16:creationId xmlns:a16="http://schemas.microsoft.com/office/drawing/2014/main" id="{E25E0EAC-D4CF-9A82-74E9-F2821961FC9C}"/>
              </a:ext>
            </a:extLst>
          </p:cNvPr>
          <p:cNvSpPr/>
          <p:nvPr/>
        </p:nvSpPr>
        <p:spPr>
          <a:xfrm>
            <a:off x="2224430" y="3783155"/>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 name="Google Shape;357;p22">
            <a:extLst>
              <a:ext uri="{FF2B5EF4-FFF2-40B4-BE49-F238E27FC236}">
                <a16:creationId xmlns:a16="http://schemas.microsoft.com/office/drawing/2014/main" id="{9315B059-F583-1A54-43C4-6394FE177B31}"/>
              </a:ext>
            </a:extLst>
          </p:cNvPr>
          <p:cNvSpPr txBox="1"/>
          <p:nvPr/>
        </p:nvSpPr>
        <p:spPr>
          <a:xfrm>
            <a:off x="2231122" y="3811811"/>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300D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300R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96.16%</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13.39km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20" name="Google Shape;356;p22">
            <a:extLst>
              <a:ext uri="{FF2B5EF4-FFF2-40B4-BE49-F238E27FC236}">
                <a16:creationId xmlns:a16="http://schemas.microsoft.com/office/drawing/2014/main" id="{5B063D79-5B5D-19A3-0CFD-627047D952BC}"/>
              </a:ext>
            </a:extLst>
          </p:cNvPr>
          <p:cNvSpPr/>
          <p:nvPr/>
        </p:nvSpPr>
        <p:spPr>
          <a:xfrm>
            <a:off x="4428962" y="3783155"/>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357;p22">
            <a:extLst>
              <a:ext uri="{FF2B5EF4-FFF2-40B4-BE49-F238E27FC236}">
                <a16:creationId xmlns:a16="http://schemas.microsoft.com/office/drawing/2014/main" id="{C40AC76C-DDDC-D43F-6E7D-DDEA03FE16ED}"/>
              </a:ext>
            </a:extLst>
          </p:cNvPr>
          <p:cNvSpPr txBox="1"/>
          <p:nvPr/>
        </p:nvSpPr>
        <p:spPr>
          <a:xfrm>
            <a:off x="4428962" y="3811811"/>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400D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400R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98.25%</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13.61km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
        <p:nvSpPr>
          <p:cNvPr id="22" name="Google Shape;356;p22">
            <a:extLst>
              <a:ext uri="{FF2B5EF4-FFF2-40B4-BE49-F238E27FC236}">
                <a16:creationId xmlns:a16="http://schemas.microsoft.com/office/drawing/2014/main" id="{F2CC7337-CBEF-8F66-8132-342411433252}"/>
              </a:ext>
            </a:extLst>
          </p:cNvPr>
          <p:cNvSpPr/>
          <p:nvPr/>
        </p:nvSpPr>
        <p:spPr>
          <a:xfrm>
            <a:off x="6635315" y="3783155"/>
            <a:ext cx="2025649" cy="1698800"/>
          </a:xfrm>
          <a:prstGeom prst="rect">
            <a:avLst/>
          </a:prstGeom>
          <a:solidFill>
            <a:schemeClr val="accent5">
              <a:lumMod val="60000"/>
              <a:lumOff val="40000"/>
            </a:schemeClr>
          </a:solidFill>
          <a:ln>
            <a:solidFill>
              <a:schemeClr val="tx1"/>
            </a:solid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357;p22">
            <a:extLst>
              <a:ext uri="{FF2B5EF4-FFF2-40B4-BE49-F238E27FC236}">
                <a16:creationId xmlns:a16="http://schemas.microsoft.com/office/drawing/2014/main" id="{8A536A97-59F1-4C7D-702F-613A5B400473}"/>
              </a:ext>
            </a:extLst>
          </p:cNvPr>
          <p:cNvSpPr txBox="1"/>
          <p:nvPr/>
        </p:nvSpPr>
        <p:spPr>
          <a:xfrm>
            <a:off x="6648698" y="3811811"/>
            <a:ext cx="2012266" cy="14926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500D</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500R</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MR: 99.20%</a:t>
            </a:r>
          </a:p>
          <a:p>
            <a:pPr marL="0" marR="0" lvl="0" indent="0" algn="l" rtl="0">
              <a:spcBef>
                <a:spcPts val="0"/>
              </a:spcBef>
              <a:spcAft>
                <a:spcPts val="0"/>
              </a:spcAft>
              <a:buNone/>
            </a:pPr>
            <a:r>
              <a:rPr lang="fr-CH" sz="1600" dirty="0">
                <a:solidFill>
                  <a:schemeClr val="lt1"/>
                </a:solidFill>
                <a:latin typeface="Montserrat"/>
                <a:ea typeface="Montserrat"/>
                <a:cs typeface="Montserrat"/>
                <a:sym typeface="Montserrat"/>
              </a:rPr>
              <a:t>AKS: 14.11km</a:t>
            </a:r>
          </a:p>
          <a:p>
            <a:pPr marL="0" marR="0" lvl="0" indent="0" algn="l" rtl="0">
              <a:spcBef>
                <a:spcPts val="0"/>
              </a:spcBef>
              <a:spcAft>
                <a:spcPts val="0"/>
              </a:spcAft>
              <a:buNone/>
            </a:pPr>
            <a:endParaRPr lang="fr-CH" sz="1600" dirty="0">
              <a:solidFill>
                <a:schemeClr val="lt1"/>
              </a:solidFill>
              <a:latin typeface="Montserrat"/>
              <a:ea typeface="Montserrat"/>
              <a:cs typeface="Montserrat"/>
              <a:sym typeface="Montserrat"/>
            </a:endParaRPr>
          </a:p>
          <a:p>
            <a:pPr marL="0" marR="0" lvl="0" indent="0" algn="l" rtl="0">
              <a:spcBef>
                <a:spcPts val="0"/>
              </a:spcBef>
              <a:spcAft>
                <a:spcPts val="0"/>
              </a:spcAft>
              <a:buNone/>
            </a:pPr>
            <a:endParaRPr sz="1100" dirty="0">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2282306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4147402" y="133365"/>
            <a:ext cx="5384801" cy="1569620"/>
          </a:xfrm>
          <a:prstGeom prst="rect">
            <a:avLst/>
          </a:prstGeom>
          <a:noFill/>
          <a:ln>
            <a:noFill/>
          </a:ln>
        </p:spPr>
        <p:txBody>
          <a:bodyPr spcFirstLastPara="1" wrap="square" lIns="91425" tIns="45700" rIns="91425" bIns="45700" anchor="t" anchorCtr="0">
            <a:spAutoFit/>
          </a:bodyPr>
          <a:lstStyle/>
          <a:p>
            <a:r>
              <a:rPr lang="en-US" sz="9600" b="1" dirty="0">
                <a:solidFill>
                  <a:schemeClr val="bg1"/>
                </a:solidFill>
                <a:latin typeface="Montserrat"/>
                <a:ea typeface="Montserrat"/>
                <a:cs typeface="Montserrat"/>
                <a:sym typeface="Montserrat"/>
              </a:rPr>
              <a:t>Code</a:t>
            </a:r>
            <a:endParaRPr lang="en-US" sz="66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25</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7F3DFCA6-D185-6C28-57A6-F9B916FF0BB0}"/>
              </a:ext>
            </a:extLst>
          </p:cNvPr>
          <p:cNvPicPr>
            <a:picLocks noChangeAspect="1"/>
          </p:cNvPicPr>
          <p:nvPr/>
        </p:nvPicPr>
        <p:blipFill>
          <a:blip r:embed="rId4"/>
          <a:stretch>
            <a:fillRect/>
          </a:stretch>
        </p:blipFill>
        <p:spPr>
          <a:xfrm>
            <a:off x="3260914" y="1968421"/>
            <a:ext cx="5814115" cy="4568233"/>
          </a:xfrm>
          <a:prstGeom prst="rect">
            <a:avLst/>
          </a:prstGeom>
        </p:spPr>
      </p:pic>
    </p:spTree>
    <p:extLst>
      <p:ext uri="{BB962C8B-B14F-4D97-AF65-F5344CB8AC3E}">
        <p14:creationId xmlns:p14="http://schemas.microsoft.com/office/powerpoint/2010/main" val="886330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4439624" y="136550"/>
            <a:ext cx="5384801" cy="1446509"/>
          </a:xfrm>
          <a:prstGeom prst="rect">
            <a:avLst/>
          </a:prstGeom>
          <a:noFill/>
          <a:ln>
            <a:noFill/>
          </a:ln>
        </p:spPr>
        <p:txBody>
          <a:bodyPr spcFirstLastPara="1" wrap="square" lIns="91425" tIns="45700" rIns="91425" bIns="45700" anchor="t" anchorCtr="0">
            <a:spAutoFit/>
          </a:bodyPr>
          <a:lstStyle/>
          <a:p>
            <a:r>
              <a:rPr lang="en-US" sz="8800" b="1" dirty="0">
                <a:solidFill>
                  <a:schemeClr val="bg1"/>
                </a:solidFill>
                <a:latin typeface="Montserrat"/>
                <a:ea typeface="Montserrat"/>
                <a:cs typeface="Montserrat"/>
                <a:sym typeface="Montserrat"/>
              </a:rPr>
              <a:t>Code</a:t>
            </a:r>
            <a:endParaRPr lang="en-US" sz="66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26</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833F4127-695F-414C-E262-C60B90C7F3F6}"/>
              </a:ext>
            </a:extLst>
          </p:cNvPr>
          <p:cNvPicPr>
            <a:picLocks noChangeAspect="1"/>
          </p:cNvPicPr>
          <p:nvPr/>
        </p:nvPicPr>
        <p:blipFill>
          <a:blip r:embed="rId4"/>
          <a:stretch>
            <a:fillRect/>
          </a:stretch>
        </p:blipFill>
        <p:spPr>
          <a:xfrm>
            <a:off x="2647665" y="1915467"/>
            <a:ext cx="7600365" cy="4649286"/>
          </a:xfrm>
          <a:prstGeom prst="rect">
            <a:avLst/>
          </a:prstGeom>
        </p:spPr>
      </p:pic>
    </p:spTree>
    <p:extLst>
      <p:ext uri="{BB962C8B-B14F-4D97-AF65-F5344CB8AC3E}">
        <p14:creationId xmlns:p14="http://schemas.microsoft.com/office/powerpoint/2010/main" val="1316421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4529540" y="194920"/>
            <a:ext cx="5384801" cy="1446509"/>
          </a:xfrm>
          <a:prstGeom prst="rect">
            <a:avLst/>
          </a:prstGeom>
          <a:noFill/>
          <a:ln>
            <a:noFill/>
          </a:ln>
        </p:spPr>
        <p:txBody>
          <a:bodyPr spcFirstLastPara="1" wrap="square" lIns="91425" tIns="45700" rIns="91425" bIns="45700" anchor="t" anchorCtr="0">
            <a:spAutoFit/>
          </a:bodyPr>
          <a:lstStyle/>
          <a:p>
            <a:r>
              <a:rPr lang="en-US" sz="8800" b="1" dirty="0">
                <a:solidFill>
                  <a:schemeClr val="bg1"/>
                </a:solidFill>
                <a:latin typeface="Montserrat"/>
                <a:ea typeface="Montserrat"/>
                <a:cs typeface="Montserrat"/>
                <a:sym typeface="Montserrat"/>
              </a:rPr>
              <a:t>Code</a:t>
            </a:r>
            <a:endParaRPr lang="en-US" sz="66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27</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6" name="Picture 5" descr="A computer screen shot of a computer code&#10;&#10;Description automatically generated">
            <a:extLst>
              <a:ext uri="{FF2B5EF4-FFF2-40B4-BE49-F238E27FC236}">
                <a16:creationId xmlns:a16="http://schemas.microsoft.com/office/drawing/2014/main" id="{674E79EC-27D6-9FAD-EEC6-CAA639394C8A}"/>
              </a:ext>
            </a:extLst>
          </p:cNvPr>
          <p:cNvPicPr>
            <a:picLocks noChangeAspect="1"/>
          </p:cNvPicPr>
          <p:nvPr/>
        </p:nvPicPr>
        <p:blipFill>
          <a:blip r:embed="rId4"/>
          <a:stretch>
            <a:fillRect/>
          </a:stretch>
        </p:blipFill>
        <p:spPr>
          <a:xfrm>
            <a:off x="1405718" y="2130372"/>
            <a:ext cx="9305499" cy="4049346"/>
          </a:xfrm>
          <a:prstGeom prst="rect">
            <a:avLst/>
          </a:prstGeom>
        </p:spPr>
      </p:pic>
    </p:spTree>
    <p:extLst>
      <p:ext uri="{BB962C8B-B14F-4D97-AF65-F5344CB8AC3E}">
        <p14:creationId xmlns:p14="http://schemas.microsoft.com/office/powerpoint/2010/main" val="2321342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4529540" y="194920"/>
            <a:ext cx="5384801" cy="1446509"/>
          </a:xfrm>
          <a:prstGeom prst="rect">
            <a:avLst/>
          </a:prstGeom>
          <a:noFill/>
          <a:ln>
            <a:noFill/>
          </a:ln>
        </p:spPr>
        <p:txBody>
          <a:bodyPr spcFirstLastPara="1" wrap="square" lIns="91425" tIns="45700" rIns="91425" bIns="45700" anchor="t" anchorCtr="0">
            <a:spAutoFit/>
          </a:bodyPr>
          <a:lstStyle/>
          <a:p>
            <a:r>
              <a:rPr lang="en-US" sz="8800" b="1" dirty="0">
                <a:solidFill>
                  <a:schemeClr val="bg1"/>
                </a:solidFill>
                <a:latin typeface="Montserrat"/>
                <a:ea typeface="Montserrat"/>
                <a:cs typeface="Montserrat"/>
                <a:sym typeface="Montserrat"/>
              </a:rPr>
              <a:t>Code</a:t>
            </a:r>
            <a:endParaRPr lang="en-US" sz="66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28</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6AFCD410-026E-CBC9-A31D-7A8D8C76B60B}"/>
              </a:ext>
            </a:extLst>
          </p:cNvPr>
          <p:cNvPicPr>
            <a:picLocks noChangeAspect="1"/>
          </p:cNvPicPr>
          <p:nvPr/>
        </p:nvPicPr>
        <p:blipFill>
          <a:blip r:embed="rId4"/>
          <a:stretch>
            <a:fillRect/>
          </a:stretch>
        </p:blipFill>
        <p:spPr>
          <a:xfrm>
            <a:off x="3050275" y="1897023"/>
            <a:ext cx="6632812" cy="4881336"/>
          </a:xfrm>
          <a:prstGeom prst="rect">
            <a:avLst/>
          </a:prstGeom>
        </p:spPr>
      </p:pic>
    </p:spTree>
    <p:extLst>
      <p:ext uri="{BB962C8B-B14F-4D97-AF65-F5344CB8AC3E}">
        <p14:creationId xmlns:p14="http://schemas.microsoft.com/office/powerpoint/2010/main" val="1867376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4529540" y="194920"/>
            <a:ext cx="5384801" cy="1446509"/>
          </a:xfrm>
          <a:prstGeom prst="rect">
            <a:avLst/>
          </a:prstGeom>
          <a:noFill/>
          <a:ln>
            <a:noFill/>
          </a:ln>
        </p:spPr>
        <p:txBody>
          <a:bodyPr spcFirstLastPara="1" wrap="square" lIns="91425" tIns="45700" rIns="91425" bIns="45700" anchor="t" anchorCtr="0">
            <a:spAutoFit/>
          </a:bodyPr>
          <a:lstStyle/>
          <a:p>
            <a:r>
              <a:rPr lang="en-US" sz="8800" b="1" dirty="0">
                <a:solidFill>
                  <a:schemeClr val="bg1"/>
                </a:solidFill>
                <a:latin typeface="Montserrat"/>
                <a:ea typeface="Montserrat"/>
                <a:cs typeface="Montserrat"/>
                <a:sym typeface="Montserrat"/>
              </a:rPr>
              <a:t>Code</a:t>
            </a:r>
            <a:endParaRPr lang="en-US" sz="66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29</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 name="Picture 3" descr="A screenshot of a computer program&#10;&#10;Description automatically generated">
            <a:extLst>
              <a:ext uri="{FF2B5EF4-FFF2-40B4-BE49-F238E27FC236}">
                <a16:creationId xmlns:a16="http://schemas.microsoft.com/office/drawing/2014/main" id="{1E4C3DDB-BEA8-95D4-4C64-BB0E018C1651}"/>
              </a:ext>
            </a:extLst>
          </p:cNvPr>
          <p:cNvPicPr>
            <a:picLocks noChangeAspect="1"/>
          </p:cNvPicPr>
          <p:nvPr/>
        </p:nvPicPr>
        <p:blipFill>
          <a:blip r:embed="rId4"/>
          <a:stretch>
            <a:fillRect/>
          </a:stretch>
        </p:blipFill>
        <p:spPr>
          <a:xfrm>
            <a:off x="2306472" y="2090940"/>
            <a:ext cx="7869640" cy="4163040"/>
          </a:xfrm>
          <a:prstGeom prst="rect">
            <a:avLst/>
          </a:prstGeom>
        </p:spPr>
      </p:pic>
    </p:spTree>
    <p:extLst>
      <p:ext uri="{BB962C8B-B14F-4D97-AF65-F5344CB8AC3E}">
        <p14:creationId xmlns:p14="http://schemas.microsoft.com/office/powerpoint/2010/main" val="2205682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15"/>
          <p:cNvSpPr/>
          <p:nvPr/>
        </p:nvSpPr>
        <p:spPr>
          <a:xfrm>
            <a:off x="5543550" y="3962400"/>
            <a:ext cx="3854100" cy="2895600"/>
          </a:xfrm>
          <a:prstGeom prst="triangle">
            <a:avLst>
              <a:gd name="adj" fmla="val 62363"/>
            </a:avLst>
          </a:pr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1" name="Google Shape;141;p15"/>
          <p:cNvSpPr/>
          <p:nvPr/>
        </p:nvSpPr>
        <p:spPr>
          <a:xfrm rot="5400000">
            <a:off x="-256306" y="256306"/>
            <a:ext cx="2590032" cy="2077421"/>
          </a:xfrm>
          <a:custGeom>
            <a:avLst/>
            <a:gdLst/>
            <a:ahLst/>
            <a:cxnLst/>
            <a:rect l="l" t="t" r="r" b="b"/>
            <a:pathLst>
              <a:path w="2590032" h="2077421" extrusionOk="0">
                <a:moveTo>
                  <a:pt x="0" y="2077421"/>
                </a:moveTo>
                <a:lnTo>
                  <a:pt x="0" y="0"/>
                </a:lnTo>
                <a:lnTo>
                  <a:pt x="2590032" y="2077421"/>
                </a:lnTo>
                <a:lnTo>
                  <a:pt x="0" y="207742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2" name="Google Shape;142;p15"/>
          <p:cNvPicPr preferRelativeResize="0"/>
          <p:nvPr/>
        </p:nvPicPr>
        <p:blipFill rotWithShape="1">
          <a:blip r:embed="rId3"/>
          <a:srcRect l="22007" t="-411" r="26876" b="411"/>
          <a:stretch/>
        </p:blipFill>
        <p:spPr>
          <a:xfrm>
            <a:off x="6038849" y="-76200"/>
            <a:ext cx="6219825" cy="6953250"/>
          </a:xfrm>
          <a:custGeom>
            <a:avLst/>
            <a:gdLst/>
            <a:ahLst/>
            <a:cxnLst/>
            <a:rect l="l" t="t" r="r" b="b"/>
            <a:pathLst>
              <a:path w="6153150" h="6877050" extrusionOk="0">
                <a:moveTo>
                  <a:pt x="0" y="0"/>
                </a:moveTo>
                <a:lnTo>
                  <a:pt x="6153150" y="19050"/>
                </a:lnTo>
                <a:lnTo>
                  <a:pt x="6153150" y="6877050"/>
                </a:lnTo>
                <a:lnTo>
                  <a:pt x="3543300" y="6877050"/>
                </a:lnTo>
                <a:lnTo>
                  <a:pt x="0" y="0"/>
                </a:lnTo>
                <a:close/>
              </a:path>
            </a:pathLst>
          </a:custGeom>
          <a:noFill/>
          <a:ln w="38100" cap="flat" cmpd="sng">
            <a:solidFill>
              <a:schemeClr val="lt1"/>
            </a:solidFill>
            <a:prstDash val="solid"/>
            <a:round/>
            <a:headEnd type="none" w="sm" len="sm"/>
            <a:tailEnd type="none" w="sm" len="sm"/>
          </a:ln>
        </p:spPr>
      </p:pic>
      <p:sp>
        <p:nvSpPr>
          <p:cNvPr id="143" name="Google Shape;143;p15"/>
          <p:cNvSpPr/>
          <p:nvPr/>
        </p:nvSpPr>
        <p:spPr>
          <a:xfrm>
            <a:off x="4693997" y="1934950"/>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accent5">
              <a:lumMod val="60000"/>
              <a:lumOff val="40000"/>
            </a:schemeClr>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5"/>
          <p:cNvSpPr/>
          <p:nvPr/>
        </p:nvSpPr>
        <p:spPr>
          <a:xfrm>
            <a:off x="5183463" y="581961"/>
            <a:ext cx="405268" cy="405189"/>
          </a:xfrm>
          <a:custGeom>
            <a:avLst/>
            <a:gdLst/>
            <a:ahLst/>
            <a:cxnLst/>
            <a:rect l="l" t="t" r="r" b="b"/>
            <a:pathLst>
              <a:path w="108288" h="108267" extrusionOk="0">
                <a:moveTo>
                  <a:pt x="0" y="0"/>
                </a:moveTo>
                <a:lnTo>
                  <a:pt x="27587" y="108267"/>
                </a:lnTo>
                <a:lnTo>
                  <a:pt x="108289" y="34225"/>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5" name="Google Shape;145;p15"/>
          <p:cNvSpPr/>
          <p:nvPr/>
        </p:nvSpPr>
        <p:spPr>
          <a:xfrm>
            <a:off x="246203" y="766013"/>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 name="Google Shape;146;p15"/>
          <p:cNvSpPr/>
          <p:nvPr/>
        </p:nvSpPr>
        <p:spPr>
          <a:xfrm>
            <a:off x="7470648" y="5922459"/>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9" name="Google Shape;149;p15"/>
          <p:cNvSpPr txBox="1"/>
          <p:nvPr/>
        </p:nvSpPr>
        <p:spPr>
          <a:xfrm>
            <a:off x="543808" y="3078762"/>
            <a:ext cx="6506811" cy="12464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7500" b="1">
                <a:solidFill>
                  <a:srgbClr val="006CE8"/>
                </a:solidFill>
                <a:latin typeface="Montserrat"/>
                <a:ea typeface="Montserrat"/>
                <a:cs typeface="Montserrat"/>
                <a:sym typeface="Montserrat"/>
              </a:rPr>
              <a:t>Introduction</a:t>
            </a:r>
            <a:endParaRPr lang="en-US" sz="7500" b="1">
              <a:solidFill>
                <a:srgbClr val="006CE8"/>
              </a:solidFill>
              <a:latin typeface="Montserrat"/>
              <a:ea typeface="Montserrat"/>
              <a:cs typeface="Montserrat"/>
            </a:endParaRPr>
          </a:p>
        </p:txBody>
      </p:sp>
      <p:sp>
        <p:nvSpPr>
          <p:cNvPr id="150" name="Google Shape;150;p15"/>
          <p:cNvSpPr txBox="1">
            <a:spLocks noGrp="1"/>
          </p:cNvSpPr>
          <p:nvPr>
            <p:ph type="sldNum" idx="12"/>
          </p:nvPr>
        </p:nvSpPr>
        <p:spPr>
          <a:xfrm>
            <a:off x="8743513" y="63261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solidFill>
                  <a:schemeClr val="lt1"/>
                </a:solidFill>
              </a:rPr>
              <a:t>3</a:t>
            </a:fld>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4529540" y="194920"/>
            <a:ext cx="5384801" cy="1446509"/>
          </a:xfrm>
          <a:prstGeom prst="rect">
            <a:avLst/>
          </a:prstGeom>
          <a:noFill/>
          <a:ln>
            <a:noFill/>
          </a:ln>
        </p:spPr>
        <p:txBody>
          <a:bodyPr spcFirstLastPara="1" wrap="square" lIns="91425" tIns="45700" rIns="91425" bIns="45700" anchor="t" anchorCtr="0">
            <a:spAutoFit/>
          </a:bodyPr>
          <a:lstStyle/>
          <a:p>
            <a:r>
              <a:rPr lang="en-US" sz="8800" b="1" dirty="0">
                <a:solidFill>
                  <a:schemeClr val="bg1"/>
                </a:solidFill>
                <a:latin typeface="Montserrat"/>
                <a:ea typeface="Montserrat"/>
                <a:cs typeface="Montserrat"/>
                <a:sym typeface="Montserrat"/>
              </a:rPr>
              <a:t>Code</a:t>
            </a:r>
            <a:endParaRPr lang="en-US" sz="66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30</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5" name="Picture 4" descr="A screenshot of a computer code&#10;&#10;Description automatically generated">
            <a:extLst>
              <a:ext uri="{FF2B5EF4-FFF2-40B4-BE49-F238E27FC236}">
                <a16:creationId xmlns:a16="http://schemas.microsoft.com/office/drawing/2014/main" id="{572F3C49-4501-2461-B7D4-C3741A8F4DFA}"/>
              </a:ext>
            </a:extLst>
          </p:cNvPr>
          <p:cNvPicPr>
            <a:picLocks noChangeAspect="1"/>
          </p:cNvPicPr>
          <p:nvPr/>
        </p:nvPicPr>
        <p:blipFill>
          <a:blip r:embed="rId4"/>
          <a:stretch>
            <a:fillRect/>
          </a:stretch>
        </p:blipFill>
        <p:spPr>
          <a:xfrm>
            <a:off x="1753737" y="2130372"/>
            <a:ext cx="9544334" cy="3922125"/>
          </a:xfrm>
          <a:prstGeom prst="rect">
            <a:avLst/>
          </a:prstGeom>
        </p:spPr>
      </p:pic>
    </p:spTree>
    <p:extLst>
      <p:ext uri="{BB962C8B-B14F-4D97-AF65-F5344CB8AC3E}">
        <p14:creationId xmlns:p14="http://schemas.microsoft.com/office/powerpoint/2010/main" val="1736676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4529540" y="194920"/>
            <a:ext cx="5384801" cy="1446509"/>
          </a:xfrm>
          <a:prstGeom prst="rect">
            <a:avLst/>
          </a:prstGeom>
          <a:noFill/>
          <a:ln>
            <a:noFill/>
          </a:ln>
        </p:spPr>
        <p:txBody>
          <a:bodyPr spcFirstLastPara="1" wrap="square" lIns="91425" tIns="45700" rIns="91425" bIns="45700" anchor="t" anchorCtr="0">
            <a:spAutoFit/>
          </a:bodyPr>
          <a:lstStyle/>
          <a:p>
            <a:r>
              <a:rPr lang="en-US" sz="8800" b="1" dirty="0">
                <a:solidFill>
                  <a:schemeClr val="bg1"/>
                </a:solidFill>
                <a:latin typeface="Montserrat"/>
                <a:ea typeface="Montserrat"/>
                <a:cs typeface="Montserrat"/>
                <a:sym typeface="Montserrat"/>
              </a:rPr>
              <a:t>Code</a:t>
            </a:r>
            <a:endParaRPr lang="en-US" sz="6600" b="1" dirty="0">
              <a:solidFill>
                <a:schemeClr val="bg1"/>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31</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 name="Picture 3" descr="A computer screen shot of a code&#10;&#10;Description automatically generated">
            <a:extLst>
              <a:ext uri="{FF2B5EF4-FFF2-40B4-BE49-F238E27FC236}">
                <a16:creationId xmlns:a16="http://schemas.microsoft.com/office/drawing/2014/main" id="{E657E3E0-9C74-32EB-FFCB-B558D9A41FD3}"/>
              </a:ext>
            </a:extLst>
          </p:cNvPr>
          <p:cNvPicPr>
            <a:picLocks noChangeAspect="1"/>
          </p:cNvPicPr>
          <p:nvPr/>
        </p:nvPicPr>
        <p:blipFill>
          <a:blip r:embed="rId4"/>
          <a:stretch>
            <a:fillRect/>
          </a:stretch>
        </p:blipFill>
        <p:spPr>
          <a:xfrm>
            <a:off x="2333766" y="1945734"/>
            <a:ext cx="8030269" cy="4912266"/>
          </a:xfrm>
          <a:prstGeom prst="rect">
            <a:avLst/>
          </a:prstGeom>
        </p:spPr>
      </p:pic>
    </p:spTree>
    <p:extLst>
      <p:ext uri="{BB962C8B-B14F-4D97-AF65-F5344CB8AC3E}">
        <p14:creationId xmlns:p14="http://schemas.microsoft.com/office/powerpoint/2010/main" val="3297000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3" name="Google Shape;281;p19">
            <a:extLst>
              <a:ext uri="{FF2B5EF4-FFF2-40B4-BE49-F238E27FC236}">
                <a16:creationId xmlns:a16="http://schemas.microsoft.com/office/drawing/2014/main" id="{4AB82EB4-11BC-5B13-971D-0374251F7E63}"/>
              </a:ext>
            </a:extLst>
          </p:cNvPr>
          <p:cNvSpPr/>
          <p:nvPr/>
        </p:nvSpPr>
        <p:spPr>
          <a:xfrm rot="17111787">
            <a:off x="5010680" y="-4147965"/>
            <a:ext cx="4672126" cy="10074743"/>
          </a:xfrm>
          <a:custGeom>
            <a:avLst/>
            <a:gdLst/>
            <a:ahLst/>
            <a:cxnLst/>
            <a:rect l="l" t="t" r="r" b="b"/>
            <a:pathLst>
              <a:path w="3425064" h="4805208" extrusionOk="0">
                <a:moveTo>
                  <a:pt x="0" y="0"/>
                </a:moveTo>
                <a:lnTo>
                  <a:pt x="1426993" y="0"/>
                </a:lnTo>
                <a:lnTo>
                  <a:pt x="3425064" y="4805208"/>
                </a:lnTo>
                <a:lnTo>
                  <a:pt x="1998069" y="4805208"/>
                </a:lnTo>
                <a:lnTo>
                  <a:pt x="0" y="0"/>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imes New Roman"/>
              <a:ea typeface="Calibri"/>
              <a:cs typeface="Times New Roman"/>
              <a:sym typeface="Calibri"/>
            </a:endParaRPr>
          </a:p>
        </p:txBody>
      </p:sp>
      <p:sp>
        <p:nvSpPr>
          <p:cNvPr id="7" name="Rectangle 6">
            <a:extLst>
              <a:ext uri="{FF2B5EF4-FFF2-40B4-BE49-F238E27FC236}">
                <a16:creationId xmlns:a16="http://schemas.microsoft.com/office/drawing/2014/main" id="{3FC96FBD-A5F8-D0F8-6C46-5349DD5CA803}"/>
              </a:ext>
            </a:extLst>
          </p:cNvPr>
          <p:cNvSpPr/>
          <p:nvPr/>
        </p:nvSpPr>
        <p:spPr>
          <a:xfrm>
            <a:off x="7052341" y="3115438"/>
            <a:ext cx="3304233" cy="2773360"/>
          </a:xfrm>
          <a:prstGeom prst="rect">
            <a:avLst/>
          </a:prstGeom>
          <a:solidFill>
            <a:srgbClr val="006CE8">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latin typeface="Times New Roman"/>
              <a:cs typeface="Times New Roman"/>
            </a:endParaRPr>
          </a:p>
        </p:txBody>
      </p:sp>
      <p:sp>
        <p:nvSpPr>
          <p:cNvPr id="5" name="Rectangle 4">
            <a:extLst>
              <a:ext uri="{FF2B5EF4-FFF2-40B4-BE49-F238E27FC236}">
                <a16:creationId xmlns:a16="http://schemas.microsoft.com/office/drawing/2014/main" id="{F06046C6-EAAA-7767-FDF8-0DE0CC8E6DFE}"/>
              </a:ext>
            </a:extLst>
          </p:cNvPr>
          <p:cNvSpPr/>
          <p:nvPr/>
        </p:nvSpPr>
        <p:spPr>
          <a:xfrm>
            <a:off x="4396279" y="3100642"/>
            <a:ext cx="2663929" cy="2802952"/>
          </a:xfrm>
          <a:prstGeom prst="rect">
            <a:avLst/>
          </a:prstGeom>
          <a:solidFill>
            <a:srgbClr val="006CE8">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0">
              <a:latin typeface="Times New Roman"/>
              <a:cs typeface="Times New Roman"/>
            </a:endParaRPr>
          </a:p>
        </p:txBody>
      </p:sp>
      <p:sp>
        <p:nvSpPr>
          <p:cNvPr id="155" name="Google Shape;155;p16"/>
          <p:cNvSpPr/>
          <p:nvPr/>
        </p:nvSpPr>
        <p:spPr>
          <a:xfrm>
            <a:off x="0" y="0"/>
            <a:ext cx="3092400" cy="6858000"/>
          </a:xfrm>
          <a:prstGeom prst="rect">
            <a:avLst/>
          </a:prstGeom>
          <a:solidFill>
            <a:srgbClr val="006C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Calibri"/>
              <a:cs typeface="Times New Roman"/>
              <a:sym typeface="Calibri"/>
            </a:endParaRPr>
          </a:p>
        </p:txBody>
      </p:sp>
      <p:sp>
        <p:nvSpPr>
          <p:cNvPr id="156" name="Google Shape;156;p16"/>
          <p:cNvSpPr/>
          <p:nvPr/>
        </p:nvSpPr>
        <p:spPr>
          <a:xfrm>
            <a:off x="10855441" y="368739"/>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accent6"/>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Calibri"/>
              <a:cs typeface="Times New Roman"/>
              <a:sym typeface="Calibri"/>
            </a:endParaRPr>
          </a:p>
        </p:txBody>
      </p:sp>
      <p:grpSp>
        <p:nvGrpSpPr>
          <p:cNvPr id="157" name="Google Shape;157;p16"/>
          <p:cNvGrpSpPr/>
          <p:nvPr/>
        </p:nvGrpSpPr>
        <p:grpSpPr>
          <a:xfrm>
            <a:off x="7060208" y="1947767"/>
            <a:ext cx="3119824" cy="3767021"/>
            <a:chOff x="3386949" y="2696329"/>
            <a:chExt cx="3686430" cy="3692374"/>
          </a:xfrm>
        </p:grpSpPr>
        <p:sp>
          <p:nvSpPr>
            <p:cNvPr id="158" name="Google Shape;158;p16"/>
            <p:cNvSpPr txBox="1"/>
            <p:nvPr/>
          </p:nvSpPr>
          <p:spPr>
            <a:xfrm>
              <a:off x="3386949" y="4518341"/>
              <a:ext cx="3686430" cy="1870362"/>
            </a:xfrm>
            <a:prstGeom prst="rect">
              <a:avLst/>
            </a:prstGeom>
            <a:noFill/>
            <a:ln>
              <a:noFill/>
            </a:ln>
          </p:spPr>
          <p:txBody>
            <a:bodyPr spcFirstLastPara="1" wrap="square" lIns="91425" tIns="45700" rIns="91425" bIns="45700" anchor="t" anchorCtr="0">
              <a:spAutoFit/>
            </a:bodyPr>
            <a:lstStyle/>
            <a:p>
              <a:pPr marL="457200" indent="-304800">
                <a:buFont typeface="Montserrat,Sans-Serif"/>
                <a:buChar char="●"/>
              </a:pPr>
              <a:r>
                <a:rPr lang="en-GB" sz="1800" dirty="0">
                  <a:solidFill>
                    <a:schemeClr val="tx1"/>
                  </a:solidFill>
                  <a:latin typeface="Times New Roman"/>
                  <a:cs typeface="Times New Roman"/>
                </a:rPr>
                <a:t>Maximize net distance saved while matching</a:t>
              </a:r>
            </a:p>
            <a:p>
              <a:pPr marL="457200" indent="-304800">
                <a:buFont typeface="Montserrat,Sans-Serif"/>
                <a:buChar char="●"/>
              </a:pPr>
              <a:r>
                <a:rPr lang="en-GB" sz="1800" dirty="0">
                  <a:solidFill>
                    <a:schemeClr val="tx1"/>
                  </a:solidFill>
                  <a:latin typeface="Times New Roman"/>
                  <a:cs typeface="Times New Roman"/>
                </a:rPr>
                <a:t>Maximizing the number of successful matches</a:t>
              </a:r>
            </a:p>
            <a:p>
              <a:pPr>
                <a:spcBef>
                  <a:spcPts val="1200"/>
                </a:spcBef>
              </a:pPr>
              <a:endParaRPr lang="en-GB" sz="1800" dirty="0">
                <a:solidFill>
                  <a:schemeClr val="tx1"/>
                </a:solidFill>
                <a:latin typeface="Times New Roman"/>
                <a:cs typeface="Times New Roman"/>
              </a:endParaRPr>
            </a:p>
            <a:p>
              <a:pPr marL="457200" lvl="1" rtl="0" fontAlgn="base">
                <a:spcBef>
                  <a:spcPts val="0"/>
                </a:spcBef>
                <a:spcAft>
                  <a:spcPts val="0"/>
                </a:spcAft>
              </a:pPr>
              <a:endParaRPr lang="en-GB" sz="1800" b="0" i="0" u="none" strike="noStrike" dirty="0">
                <a:solidFill>
                  <a:schemeClr val="bg1"/>
                </a:solidFill>
                <a:effectLst/>
                <a:latin typeface="Times New Roman"/>
                <a:cs typeface="Times New Roman"/>
              </a:endParaRPr>
            </a:p>
          </p:txBody>
        </p:sp>
        <p:grpSp>
          <p:nvGrpSpPr>
            <p:cNvPr id="159" name="Google Shape;159;p16"/>
            <p:cNvGrpSpPr/>
            <p:nvPr/>
          </p:nvGrpSpPr>
          <p:grpSpPr>
            <a:xfrm>
              <a:off x="4622620" y="2696329"/>
              <a:ext cx="1193992" cy="976313"/>
              <a:chOff x="6583960" y="4937160"/>
              <a:chExt cx="903581" cy="717402"/>
            </a:xfrm>
          </p:grpSpPr>
          <p:sp>
            <p:nvSpPr>
              <p:cNvPr id="160" name="Google Shape;160;p16"/>
              <p:cNvSpPr/>
              <p:nvPr/>
            </p:nvSpPr>
            <p:spPr>
              <a:xfrm>
                <a:off x="6583960" y="4937160"/>
                <a:ext cx="903581" cy="717402"/>
              </a:xfrm>
              <a:prstGeom prst="ellipse">
                <a:avLst/>
              </a:prstGeom>
              <a:gradFill>
                <a:gsLst>
                  <a:gs pos="0">
                    <a:srgbClr val="424242"/>
                  </a:gs>
                  <a:gs pos="100000">
                    <a:srgbClr val="010101"/>
                  </a:gs>
                </a:gsLst>
                <a:lin ang="5400012" scaled="0"/>
              </a:gradFill>
              <a:ln>
                <a:noFill/>
              </a:ln>
              <a:effectLst>
                <a:outerShdw blurRad="635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Calibri"/>
                  <a:cs typeface="Times New Roman"/>
                  <a:sym typeface="Calibri"/>
                </a:endParaRPr>
              </a:p>
            </p:txBody>
          </p:sp>
          <p:sp>
            <p:nvSpPr>
              <p:cNvPr id="161" name="Google Shape;161;p16"/>
              <p:cNvSpPr txBox="1"/>
              <p:nvPr/>
            </p:nvSpPr>
            <p:spPr>
              <a:xfrm>
                <a:off x="6690643" y="5107450"/>
                <a:ext cx="690215" cy="376819"/>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Times New Roman"/>
                    <a:ea typeface="Montserrat"/>
                    <a:cs typeface="Times New Roman"/>
                    <a:sym typeface="Montserrat"/>
                  </a:rPr>
                  <a:t>02</a:t>
                </a:r>
                <a:endParaRPr sz="2800" b="1" dirty="0">
                  <a:solidFill>
                    <a:schemeClr val="lt1"/>
                  </a:solidFill>
                  <a:latin typeface="Times New Roman"/>
                  <a:ea typeface="Montserrat"/>
                  <a:cs typeface="Times New Roman"/>
                  <a:sym typeface="Montserrat"/>
                </a:endParaRPr>
              </a:p>
            </p:txBody>
          </p:sp>
        </p:grpSp>
      </p:grpSp>
      <p:sp>
        <p:nvSpPr>
          <p:cNvPr id="162" name="Google Shape;162;p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z="1800">
                <a:latin typeface="Times New Roman"/>
                <a:cs typeface="Times New Roman"/>
              </a:rPr>
              <a:t>4</a:t>
            </a:fld>
            <a:endParaRPr sz="1800">
              <a:latin typeface="Times New Roman"/>
              <a:cs typeface="Times New Roman"/>
            </a:endParaRPr>
          </a:p>
        </p:txBody>
      </p:sp>
      <p:sp>
        <p:nvSpPr>
          <p:cNvPr id="163" name="Google Shape;163;p16"/>
          <p:cNvSpPr txBox="1"/>
          <p:nvPr/>
        </p:nvSpPr>
        <p:spPr>
          <a:xfrm>
            <a:off x="5260038" y="361958"/>
            <a:ext cx="3351293"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b="1" dirty="0">
                <a:solidFill>
                  <a:schemeClr val="bg1"/>
                </a:solidFill>
                <a:latin typeface="Times New Roman"/>
                <a:ea typeface="Montserrat"/>
                <a:cs typeface="Times New Roman"/>
                <a:sym typeface="Montserrat"/>
              </a:rPr>
              <a:t>Objective</a:t>
            </a:r>
            <a:endParaRPr lang="en-US" sz="6000" b="1" dirty="0">
              <a:solidFill>
                <a:schemeClr val="bg1"/>
              </a:solidFill>
              <a:latin typeface="Times New Roman"/>
              <a:ea typeface="Montserrat"/>
              <a:cs typeface="Times New Roman"/>
            </a:endParaRPr>
          </a:p>
        </p:txBody>
      </p:sp>
      <p:sp>
        <p:nvSpPr>
          <p:cNvPr id="164" name="Google Shape;164;p16"/>
          <p:cNvSpPr/>
          <p:nvPr/>
        </p:nvSpPr>
        <p:spPr>
          <a:xfrm>
            <a:off x="7924800" y="1379093"/>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Times New Roman"/>
              <a:ea typeface="Calibri"/>
              <a:cs typeface="Times New Roman"/>
              <a:sym typeface="Calibri"/>
            </a:endParaRPr>
          </a:p>
        </p:txBody>
      </p:sp>
      <p:sp>
        <p:nvSpPr>
          <p:cNvPr id="180" name="Google Shape;180;p16"/>
          <p:cNvSpPr/>
          <p:nvPr/>
        </p:nvSpPr>
        <p:spPr>
          <a:xfrm rot="10800000">
            <a:off x="9273900" y="0"/>
            <a:ext cx="2918100" cy="2086500"/>
          </a:xfrm>
          <a:prstGeom prst="rtTriangl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latin typeface="Times New Roman"/>
              <a:ea typeface="Calibri"/>
              <a:cs typeface="Times New Roman"/>
              <a:sym typeface="Calibri"/>
            </a:endParaRPr>
          </a:p>
        </p:txBody>
      </p:sp>
      <p:grpSp>
        <p:nvGrpSpPr>
          <p:cNvPr id="184" name="Google Shape;184;p16"/>
          <p:cNvGrpSpPr/>
          <p:nvPr/>
        </p:nvGrpSpPr>
        <p:grpSpPr>
          <a:xfrm>
            <a:off x="5215674" y="1941656"/>
            <a:ext cx="1010475" cy="977473"/>
            <a:chOff x="6474174" y="4878924"/>
            <a:chExt cx="764700" cy="764700"/>
          </a:xfrm>
        </p:grpSpPr>
        <p:sp>
          <p:nvSpPr>
            <p:cNvPr id="185" name="Google Shape;185;p16"/>
            <p:cNvSpPr/>
            <p:nvPr/>
          </p:nvSpPr>
          <p:spPr>
            <a:xfrm>
              <a:off x="6474174" y="4878924"/>
              <a:ext cx="764700" cy="764700"/>
            </a:xfrm>
            <a:prstGeom prst="ellipse">
              <a:avLst/>
            </a:prstGeom>
            <a:gradFill>
              <a:gsLst>
                <a:gs pos="0">
                  <a:srgbClr val="424242"/>
                </a:gs>
                <a:gs pos="100000">
                  <a:srgbClr val="010101"/>
                </a:gs>
              </a:gsLst>
              <a:lin ang="5400012" scaled="0"/>
            </a:gradFill>
            <a:ln>
              <a:noFill/>
            </a:ln>
            <a:effectLst>
              <a:outerShdw blurRad="63500" sx="102000" sy="102000" algn="ctr" rotWithShape="0">
                <a:srgbClr val="000000">
                  <a:alpha val="1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a:ea typeface="Calibri"/>
                <a:cs typeface="Times New Roman"/>
                <a:sym typeface="Calibri"/>
              </a:endParaRPr>
            </a:p>
          </p:txBody>
        </p:sp>
        <p:sp>
          <p:nvSpPr>
            <p:cNvPr id="186" name="Google Shape;186;p16"/>
            <p:cNvSpPr txBox="1"/>
            <p:nvPr/>
          </p:nvSpPr>
          <p:spPr>
            <a:xfrm>
              <a:off x="6651428" y="5069056"/>
              <a:ext cx="410191" cy="38443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US" sz="2800" b="1" dirty="0">
                  <a:solidFill>
                    <a:schemeClr val="lt1"/>
                  </a:solidFill>
                  <a:latin typeface="Times New Roman"/>
                  <a:ea typeface="Montserrat"/>
                  <a:cs typeface="Times New Roman"/>
                  <a:sym typeface="Montserrat"/>
                </a:rPr>
                <a:t>01</a:t>
              </a:r>
              <a:endParaRPr sz="1800" b="1" dirty="0">
                <a:solidFill>
                  <a:schemeClr val="lt1"/>
                </a:solidFill>
                <a:latin typeface="Times New Roman"/>
                <a:ea typeface="Montserrat"/>
                <a:cs typeface="Times New Roman"/>
                <a:sym typeface="Montserrat"/>
              </a:endParaRPr>
            </a:p>
          </p:txBody>
        </p:sp>
      </p:grpSp>
      <p:sp>
        <p:nvSpPr>
          <p:cNvPr id="2" name="TextBox 1">
            <a:extLst>
              <a:ext uri="{FF2B5EF4-FFF2-40B4-BE49-F238E27FC236}">
                <a16:creationId xmlns:a16="http://schemas.microsoft.com/office/drawing/2014/main" id="{1BE39C89-8B2B-F99C-F9EC-0817E7656E99}"/>
              </a:ext>
            </a:extLst>
          </p:cNvPr>
          <p:cNvSpPr txBox="1"/>
          <p:nvPr/>
        </p:nvSpPr>
        <p:spPr>
          <a:xfrm>
            <a:off x="7911" y="860172"/>
            <a:ext cx="3076578" cy="4801314"/>
          </a:xfrm>
          <a:prstGeom prst="rect">
            <a:avLst/>
          </a:prstGeom>
          <a:noFill/>
        </p:spPr>
        <p:txBody>
          <a:bodyPr wrap="square" lIns="91440" tIns="45720" rIns="91440" bIns="45720" rtlCol="0" anchor="t">
            <a:spAutoFit/>
          </a:bodyPr>
          <a:lstStyle/>
          <a:p>
            <a:endParaRPr lang="en-GB" sz="1800" dirty="0">
              <a:solidFill>
                <a:schemeClr val="bg1"/>
              </a:solidFill>
              <a:latin typeface="Times New Roman" panose="02020603050405020304" pitchFamily="18" charset="0"/>
              <a:cs typeface="Times New Roman" panose="02020603050405020304" pitchFamily="18" charset="0"/>
            </a:endParaRPr>
          </a:p>
          <a:p>
            <a:endParaRPr lang="en-GB" sz="1800" dirty="0">
              <a:solidFill>
                <a:schemeClr val="bg1"/>
              </a:solidFill>
              <a:latin typeface="Times New Roman" panose="02020603050405020304" pitchFamily="18" charset="0"/>
              <a:cs typeface="Times New Roman" panose="02020603050405020304" pitchFamily="18" charset="0"/>
            </a:endParaRPr>
          </a:p>
          <a:p>
            <a:r>
              <a:rPr lang="en-GB" sz="1800" dirty="0">
                <a:solidFill>
                  <a:schemeClr val="bg1"/>
                </a:solidFill>
                <a:latin typeface="Times New Roman" panose="02020603050405020304" pitchFamily="18" charset="0"/>
                <a:cs typeface="Times New Roman" panose="02020603050405020304" pitchFamily="18" charset="0"/>
              </a:rPr>
              <a:t>Dynamic ridesharing optimization improves urban mobility by:</a:t>
            </a:r>
          </a:p>
          <a:p>
            <a:endParaRPr lang="en-GB" sz="18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GB" sz="1800" dirty="0">
                <a:solidFill>
                  <a:schemeClr val="bg1"/>
                </a:solidFill>
                <a:latin typeface="Times New Roman" panose="02020603050405020304" pitchFamily="18" charset="0"/>
                <a:cs typeface="Times New Roman" panose="02020603050405020304" pitchFamily="18" charset="0"/>
              </a:rPr>
              <a:t>Increasing efficiency &amp; profitability</a:t>
            </a:r>
          </a:p>
          <a:p>
            <a:pPr marL="342900" indent="-342900">
              <a:buClr>
                <a:schemeClr val="bg1"/>
              </a:buClr>
              <a:buFont typeface="Arial" panose="020B0604020202020204" pitchFamily="34" charset="0"/>
              <a:buChar char="•"/>
            </a:pPr>
            <a:endParaRPr lang="en-GB" sz="18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GB" sz="1800" dirty="0">
                <a:solidFill>
                  <a:schemeClr val="bg1"/>
                </a:solidFill>
                <a:latin typeface="Times New Roman" panose="02020603050405020304" pitchFamily="18" charset="0"/>
                <a:cs typeface="Times New Roman" panose="02020603050405020304" pitchFamily="18" charset="0"/>
              </a:rPr>
              <a:t>Enhancing user satisfaction</a:t>
            </a:r>
          </a:p>
          <a:p>
            <a:pPr marL="342900" indent="-342900">
              <a:buClr>
                <a:schemeClr val="bg1"/>
              </a:buClr>
              <a:buFont typeface="Arial" panose="020B0604020202020204" pitchFamily="34" charset="0"/>
              <a:buChar char="•"/>
            </a:pPr>
            <a:endParaRPr lang="en-GB" sz="1800" dirty="0">
              <a:solidFill>
                <a:schemeClr val="bg1"/>
              </a:solidFill>
              <a:latin typeface="Times New Roman" panose="02020603050405020304" pitchFamily="18" charset="0"/>
              <a:cs typeface="Times New Roman" panose="02020603050405020304" pitchFamily="18" charset="0"/>
            </a:endParaRPr>
          </a:p>
          <a:p>
            <a:pPr marL="342900" indent="-342900">
              <a:buClr>
                <a:schemeClr val="bg1"/>
              </a:buClr>
              <a:buFont typeface="Arial" panose="020B0604020202020204" pitchFamily="34" charset="0"/>
              <a:buChar char="•"/>
            </a:pPr>
            <a:r>
              <a:rPr lang="en-GB" sz="1800" dirty="0">
                <a:solidFill>
                  <a:schemeClr val="bg1"/>
                </a:solidFill>
                <a:latin typeface="Times New Roman" panose="02020603050405020304" pitchFamily="18" charset="0"/>
                <a:cs typeface="Times New Roman" panose="02020603050405020304" pitchFamily="18" charset="0"/>
              </a:rPr>
              <a:t>Lowering environmental impacts</a:t>
            </a:r>
          </a:p>
          <a:p>
            <a:endParaRPr lang="en-GB" sz="1800" dirty="0">
              <a:solidFill>
                <a:schemeClr val="bg1"/>
              </a:solidFill>
              <a:latin typeface="Times New Roman" panose="02020603050405020304" pitchFamily="18" charset="0"/>
              <a:cs typeface="Times New Roman" panose="02020603050405020304" pitchFamily="18" charset="0"/>
            </a:endParaRPr>
          </a:p>
          <a:p>
            <a:r>
              <a:rPr lang="en-GB" sz="1800" dirty="0">
                <a:solidFill>
                  <a:schemeClr val="bg1"/>
                </a:solidFill>
                <a:latin typeface="Times New Roman" panose="02020603050405020304" pitchFamily="18" charset="0"/>
                <a:cs typeface="Times New Roman" panose="02020603050405020304" pitchFamily="18" charset="0"/>
              </a:rPr>
              <a:t>Stable matches are essential for sustained user engagement and long-term success.</a:t>
            </a:r>
          </a:p>
        </p:txBody>
      </p:sp>
      <p:sp>
        <p:nvSpPr>
          <p:cNvPr id="4" name="Google Shape;158;p16">
            <a:extLst>
              <a:ext uri="{FF2B5EF4-FFF2-40B4-BE49-F238E27FC236}">
                <a16:creationId xmlns:a16="http://schemas.microsoft.com/office/drawing/2014/main" id="{F00F5D65-7015-8970-6D01-E8B39E542A66}"/>
              </a:ext>
            </a:extLst>
          </p:cNvPr>
          <p:cNvSpPr txBox="1"/>
          <p:nvPr/>
        </p:nvSpPr>
        <p:spPr>
          <a:xfrm>
            <a:off x="4507314" y="3472661"/>
            <a:ext cx="2670070" cy="2339061"/>
          </a:xfrm>
          <a:prstGeom prst="rect">
            <a:avLst/>
          </a:prstGeom>
          <a:noFill/>
          <a:ln>
            <a:noFill/>
          </a:ln>
        </p:spPr>
        <p:txBody>
          <a:bodyPr spcFirstLastPara="1" wrap="square" lIns="91425" tIns="45700" rIns="91425" bIns="45700" anchor="t" anchorCtr="0">
            <a:spAutoFit/>
          </a:bodyPr>
          <a:lstStyle/>
          <a:p>
            <a:pPr fontAlgn="base">
              <a:spcBef>
                <a:spcPts val="1200"/>
              </a:spcBef>
              <a:spcAft>
                <a:spcPts val="1200"/>
              </a:spcAft>
            </a:pPr>
            <a:r>
              <a:rPr lang="en-GB" sz="1800" b="0" i="0" u="none" strike="noStrike" dirty="0">
                <a:solidFill>
                  <a:schemeClr val="tx1"/>
                </a:solidFill>
                <a:effectLst/>
                <a:latin typeface="Times New Roman"/>
              </a:rPr>
              <a:t>Develop a </a:t>
            </a:r>
            <a:r>
              <a:rPr lang="en-GB" sz="1800" b="1" i="0" u="none" strike="noStrike" dirty="0">
                <a:solidFill>
                  <a:schemeClr val="tx1"/>
                </a:solidFill>
                <a:effectLst/>
                <a:latin typeface="Times New Roman"/>
              </a:rPr>
              <a:t>mathematically optimized solution</a:t>
            </a:r>
            <a:r>
              <a:rPr lang="en-GB" sz="1800" b="0" i="0" u="none" strike="noStrike" dirty="0">
                <a:solidFill>
                  <a:schemeClr val="tx1"/>
                </a:solidFill>
                <a:effectLst/>
                <a:latin typeface="Times New Roman"/>
              </a:rPr>
              <a:t> for stable driver-rider matching using Integer Linear Programming (ILP).</a:t>
            </a:r>
            <a:endParaRPr lang="en-GB" sz="1800" dirty="0">
              <a:solidFill>
                <a:schemeClr val="tx1"/>
              </a:solidFill>
              <a:latin typeface="Times New Roman"/>
            </a:endParaRPr>
          </a:p>
        </p:txBody>
      </p:sp>
      <p:sp>
        <p:nvSpPr>
          <p:cNvPr id="8" name="Google Shape;158;p16">
            <a:extLst>
              <a:ext uri="{FF2B5EF4-FFF2-40B4-BE49-F238E27FC236}">
                <a16:creationId xmlns:a16="http://schemas.microsoft.com/office/drawing/2014/main" id="{0397CAE2-1895-0B37-BF55-7A3B02F1E383}"/>
              </a:ext>
            </a:extLst>
          </p:cNvPr>
          <p:cNvSpPr txBox="1"/>
          <p:nvPr/>
        </p:nvSpPr>
        <p:spPr>
          <a:xfrm>
            <a:off x="4562196" y="3074004"/>
            <a:ext cx="2132876" cy="769401"/>
          </a:xfrm>
          <a:prstGeom prst="rect">
            <a:avLst/>
          </a:prstGeom>
          <a:noFill/>
          <a:ln>
            <a:noFill/>
          </a:ln>
        </p:spPr>
        <p:txBody>
          <a:bodyPr spcFirstLastPara="1" wrap="square" lIns="91425" tIns="45700" rIns="91425" bIns="45700" anchor="t" anchorCtr="0">
            <a:spAutoFit/>
          </a:bodyPr>
          <a:lstStyle/>
          <a:p>
            <a:pPr fontAlgn="base">
              <a:spcBef>
                <a:spcPts val="1200"/>
              </a:spcBef>
              <a:spcAft>
                <a:spcPts val="1200"/>
              </a:spcAft>
            </a:pPr>
            <a:r>
              <a:rPr lang="en-GB" sz="2400" b="1" i="0" u="none" strike="noStrike" dirty="0">
                <a:solidFill>
                  <a:schemeClr val="tx1"/>
                </a:solidFill>
                <a:effectLst/>
                <a:latin typeface="Times New Roman"/>
              </a:rPr>
              <a:t>Primary Goal: </a:t>
            </a:r>
            <a:endParaRPr lang="en-GB" sz="2400" b="1" dirty="0">
              <a:solidFill>
                <a:schemeClr val="tx1"/>
              </a:solidFill>
              <a:latin typeface="Times New Roman"/>
            </a:endParaRPr>
          </a:p>
        </p:txBody>
      </p:sp>
      <p:sp>
        <p:nvSpPr>
          <p:cNvPr id="10" name="TextBox 9">
            <a:extLst>
              <a:ext uri="{FF2B5EF4-FFF2-40B4-BE49-F238E27FC236}">
                <a16:creationId xmlns:a16="http://schemas.microsoft.com/office/drawing/2014/main" id="{1924C4D9-AFFB-1FE5-B701-2D0281209404}"/>
              </a:ext>
            </a:extLst>
          </p:cNvPr>
          <p:cNvSpPr txBox="1"/>
          <p:nvPr/>
        </p:nvSpPr>
        <p:spPr>
          <a:xfrm>
            <a:off x="7346744" y="3237228"/>
            <a:ext cx="2663928" cy="707886"/>
          </a:xfrm>
          <a:prstGeom prst="rect">
            <a:avLst/>
          </a:prstGeom>
          <a:noFill/>
        </p:spPr>
        <p:txBody>
          <a:bodyPr wrap="square" rtlCol="0">
            <a:spAutoFit/>
          </a:bodyPr>
          <a:lstStyle/>
          <a:p>
            <a:r>
              <a:rPr lang="en-GB" sz="2000" b="1" i="0" u="none" strike="noStrike" dirty="0">
                <a:solidFill>
                  <a:schemeClr val="tx1"/>
                </a:solidFill>
                <a:effectLst/>
                <a:latin typeface="Times New Roman"/>
                <a:cs typeface="Times New Roman"/>
              </a:rPr>
              <a:t>Secondary Objectives:</a:t>
            </a:r>
            <a:endParaRPr lang="en-GB" sz="1800" dirty="0">
              <a:solidFill>
                <a:schemeClr val="tx1"/>
              </a:solidFill>
              <a:latin typeface="Times New Roman"/>
              <a:cs typeface="Times New Roman"/>
            </a:endParaRPr>
          </a:p>
          <a:p>
            <a:endParaRPr lang="en-GB"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grpSp>
        <p:nvGrpSpPr>
          <p:cNvPr id="280" name="Google Shape;280;p19"/>
          <p:cNvGrpSpPr/>
          <p:nvPr/>
        </p:nvGrpSpPr>
        <p:grpSpPr>
          <a:xfrm>
            <a:off x="-196800" y="0"/>
            <a:ext cx="9628976" cy="6889738"/>
            <a:chOff x="-196800" y="0"/>
            <a:chExt cx="9628976" cy="6889738"/>
          </a:xfrm>
        </p:grpSpPr>
        <p:sp>
          <p:nvSpPr>
            <p:cNvPr id="281" name="Google Shape;281;p19"/>
            <p:cNvSpPr/>
            <p:nvPr/>
          </p:nvSpPr>
          <p:spPr>
            <a:xfrm>
              <a:off x="1779738" y="0"/>
              <a:ext cx="5368788" cy="5730211"/>
            </a:xfrm>
            <a:custGeom>
              <a:avLst/>
              <a:gdLst/>
              <a:ahLst/>
              <a:cxnLst/>
              <a:rect l="l" t="t" r="r" b="b"/>
              <a:pathLst>
                <a:path w="3425064" h="4805208" extrusionOk="0">
                  <a:moveTo>
                    <a:pt x="0" y="0"/>
                  </a:moveTo>
                  <a:lnTo>
                    <a:pt x="1426993" y="0"/>
                  </a:lnTo>
                  <a:lnTo>
                    <a:pt x="3425064" y="4805208"/>
                  </a:lnTo>
                  <a:lnTo>
                    <a:pt x="1998069" y="4805208"/>
                  </a:lnTo>
                  <a:lnTo>
                    <a:pt x="0" y="0"/>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 name="Google Shape;282;p19"/>
            <p:cNvSpPr/>
            <p:nvPr/>
          </p:nvSpPr>
          <p:spPr>
            <a:xfrm>
              <a:off x="-196800" y="2545550"/>
              <a:ext cx="9628976" cy="4344188"/>
            </a:xfrm>
            <a:custGeom>
              <a:avLst/>
              <a:gdLst/>
              <a:ahLst/>
              <a:cxnLst/>
              <a:rect l="l" t="t" r="r" b="b"/>
              <a:pathLst>
                <a:path w="10082697" h="3605135" extrusionOk="0">
                  <a:moveTo>
                    <a:pt x="0" y="0"/>
                  </a:moveTo>
                  <a:lnTo>
                    <a:pt x="8304217" y="0"/>
                  </a:lnTo>
                  <a:lnTo>
                    <a:pt x="10082697" y="3605135"/>
                  </a:lnTo>
                  <a:lnTo>
                    <a:pt x="0" y="3605135"/>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3" name="Google Shape;283;p19"/>
            <p:cNvSpPr txBox="1"/>
            <p:nvPr/>
          </p:nvSpPr>
          <p:spPr>
            <a:xfrm>
              <a:off x="1014882" y="3336946"/>
              <a:ext cx="6898500" cy="2579127"/>
            </a:xfrm>
            <a:prstGeom prst="rect">
              <a:avLst/>
            </a:prstGeom>
            <a:noFill/>
            <a:ln>
              <a:noFill/>
            </a:ln>
          </p:spPr>
          <p:txBody>
            <a:bodyPr spcFirstLastPara="1" wrap="square" lIns="91425" tIns="45700" rIns="91425" bIns="45700" anchor="t" anchorCtr="0">
              <a:spAutoFit/>
            </a:bodyPr>
            <a:lstStyle/>
            <a:p>
              <a:pPr>
                <a:lnSpc>
                  <a:spcPct val="80000"/>
                </a:lnSpc>
              </a:pPr>
              <a:r>
                <a:rPr lang="en-US" sz="10100" b="1">
                  <a:solidFill>
                    <a:schemeClr val="accent5">
                      <a:lumMod val="60000"/>
                      <a:lumOff val="40000"/>
                    </a:schemeClr>
                  </a:solidFill>
                  <a:latin typeface="Montserrat"/>
                  <a:sym typeface="Montserrat"/>
                </a:rPr>
                <a:t>Model</a:t>
              </a:r>
              <a:r>
                <a:rPr lang="en-US" sz="10100" b="1">
                  <a:solidFill>
                    <a:srgbClr val="006CE8"/>
                  </a:solidFill>
                  <a:latin typeface="Montserrat"/>
                  <a:sym typeface="Montserrat"/>
                </a:rPr>
                <a:t> </a:t>
              </a:r>
              <a:r>
                <a:rPr lang="en-US" sz="10100" b="1">
                  <a:solidFill>
                    <a:schemeClr val="bg1"/>
                  </a:solidFill>
                  <a:latin typeface="Montserrat"/>
                  <a:sym typeface="Montserrat"/>
                </a:rPr>
                <a:t>Building</a:t>
              </a:r>
              <a:endParaRPr lang="en-US">
                <a:solidFill>
                  <a:schemeClr val="bg1"/>
                </a:solidFill>
              </a:endParaRPr>
            </a:p>
          </p:txBody>
        </p:sp>
      </p:grpSp>
      <p:sp>
        <p:nvSpPr>
          <p:cNvPr id="285" name="Google Shape;285;p19"/>
          <p:cNvSpPr/>
          <p:nvPr/>
        </p:nvSpPr>
        <p:spPr>
          <a:xfrm>
            <a:off x="5751938" y="1675771"/>
            <a:ext cx="405268" cy="405189"/>
          </a:xfrm>
          <a:custGeom>
            <a:avLst/>
            <a:gdLst/>
            <a:ahLst/>
            <a:cxnLst/>
            <a:rect l="l" t="t" r="r" b="b"/>
            <a:pathLst>
              <a:path w="108288" h="108267" extrusionOk="0">
                <a:moveTo>
                  <a:pt x="0" y="0"/>
                </a:moveTo>
                <a:lnTo>
                  <a:pt x="27587" y="108267"/>
                </a:lnTo>
                <a:lnTo>
                  <a:pt x="108289" y="342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6" name="Google Shape;286;p19"/>
          <p:cNvPicPr preferRelativeResize="0"/>
          <p:nvPr/>
        </p:nvPicPr>
        <p:blipFill rotWithShape="1">
          <a:blip r:embed="rId3"/>
          <a:srcRect l="20980" t="-20" r="28748" b="20"/>
          <a:stretch/>
        </p:blipFill>
        <p:spPr>
          <a:xfrm>
            <a:off x="6157200" y="-1400"/>
            <a:ext cx="6032074" cy="6856605"/>
          </a:xfrm>
          <a:custGeom>
            <a:avLst/>
            <a:gdLst/>
            <a:ahLst/>
            <a:cxnLst/>
            <a:rect l="l" t="t" r="r" b="b"/>
            <a:pathLst>
              <a:path w="5758543" h="5962265" extrusionOk="0">
                <a:moveTo>
                  <a:pt x="0" y="0"/>
                </a:moveTo>
                <a:lnTo>
                  <a:pt x="5758543" y="0"/>
                </a:lnTo>
                <a:lnTo>
                  <a:pt x="5758543" y="5962265"/>
                </a:lnTo>
                <a:lnTo>
                  <a:pt x="2533650" y="5962265"/>
                </a:lnTo>
                <a:lnTo>
                  <a:pt x="0" y="0"/>
                </a:lnTo>
                <a:close/>
              </a:path>
            </a:pathLst>
          </a:custGeom>
          <a:noFill/>
          <a:ln>
            <a:noFill/>
          </a:ln>
        </p:spPr>
      </p:pic>
      <p:sp>
        <p:nvSpPr>
          <p:cNvPr id="287" name="Google Shape;287;p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290" name="Google Shape;290;p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5</a:t>
            </a:fld>
            <a:endParaRPr>
              <a:solidFill>
                <a:schemeClr val="lt1"/>
              </a:solidFill>
            </a:endParaRPr>
          </a:p>
        </p:txBody>
      </p:sp>
      <p:sp>
        <p:nvSpPr>
          <p:cNvPr id="2" name="TextBox 1">
            <a:extLst>
              <a:ext uri="{FF2B5EF4-FFF2-40B4-BE49-F238E27FC236}">
                <a16:creationId xmlns:a16="http://schemas.microsoft.com/office/drawing/2014/main" id="{A4E4EED9-418E-950F-2D50-0BFB4F40171A}"/>
              </a:ext>
            </a:extLst>
          </p:cNvPr>
          <p:cNvSpPr txBox="1"/>
          <p:nvPr/>
        </p:nvSpPr>
        <p:spPr>
          <a:xfrm>
            <a:off x="3163251" y="634620"/>
            <a:ext cx="1610436" cy="1569660"/>
          </a:xfrm>
          <a:prstGeom prst="rect">
            <a:avLst/>
          </a:prstGeom>
          <a:noFill/>
        </p:spPr>
        <p:txBody>
          <a:bodyPr wrap="square" rtlCol="0">
            <a:spAutoFit/>
          </a:bodyPr>
          <a:lstStyle/>
          <a:p>
            <a:r>
              <a:rPr lang="fr-CH" sz="9600" b="1" dirty="0">
                <a:solidFill>
                  <a:schemeClr val="bg1"/>
                </a:solidFill>
                <a:latin typeface="Montserrat" panose="00000500000000000000" pitchFamily="2" charset="0"/>
              </a:rPr>
              <a:t>2</a:t>
            </a:r>
            <a:endParaRPr lang="en-GB" sz="9600" b="1" dirty="0">
              <a:solidFill>
                <a:schemeClr val="bg1"/>
              </a:solidFill>
              <a:latin typeface="Montserrat"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1"/>
          <p:cNvSpPr/>
          <p:nvPr/>
        </p:nvSpPr>
        <p:spPr>
          <a:xfrm>
            <a:off x="10203543" y="-1"/>
            <a:ext cx="1995300" cy="6858000"/>
          </a:xfrm>
          <a:prstGeom prst="rect">
            <a:avLst/>
          </a:pr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5" name="Google Shape;325;p21"/>
          <p:cNvSpPr/>
          <p:nvPr/>
        </p:nvSpPr>
        <p:spPr>
          <a:xfrm>
            <a:off x="6409275" y="0"/>
            <a:ext cx="5782714" cy="6858000"/>
          </a:xfrm>
          <a:custGeom>
            <a:avLst/>
            <a:gdLst/>
            <a:ahLst/>
            <a:cxnLst/>
            <a:rect l="l" t="t" r="r" b="b"/>
            <a:pathLst>
              <a:path w="5039402" h="6858000" extrusionOk="0">
                <a:moveTo>
                  <a:pt x="1395697" y="0"/>
                </a:moveTo>
                <a:lnTo>
                  <a:pt x="5039402" y="0"/>
                </a:lnTo>
                <a:lnTo>
                  <a:pt x="3643705" y="6858000"/>
                </a:lnTo>
                <a:lnTo>
                  <a:pt x="0" y="6858000"/>
                </a:lnTo>
                <a:lnTo>
                  <a:pt x="1395697"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6" name="Google Shape;326;p21"/>
          <p:cNvSpPr/>
          <p:nvPr/>
        </p:nvSpPr>
        <p:spPr>
          <a:xfrm rot="5400000">
            <a:off x="-256305" y="256306"/>
            <a:ext cx="2590032" cy="2077421"/>
          </a:xfrm>
          <a:custGeom>
            <a:avLst/>
            <a:gdLst/>
            <a:ahLst/>
            <a:cxnLst/>
            <a:rect l="l" t="t" r="r" b="b"/>
            <a:pathLst>
              <a:path w="2590032" h="2077421" extrusionOk="0">
                <a:moveTo>
                  <a:pt x="0" y="2077421"/>
                </a:moveTo>
                <a:lnTo>
                  <a:pt x="0" y="0"/>
                </a:lnTo>
                <a:lnTo>
                  <a:pt x="2590032" y="2077421"/>
                </a:lnTo>
                <a:lnTo>
                  <a:pt x="0" y="207742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21"/>
          <p:cNvSpPr/>
          <p:nvPr/>
        </p:nvSpPr>
        <p:spPr>
          <a:xfrm>
            <a:off x="321744" y="6374963"/>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21"/>
          <p:cNvSpPr/>
          <p:nvPr/>
        </p:nvSpPr>
        <p:spPr>
          <a:xfrm>
            <a:off x="5334000" y="6400800"/>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9" name="Google Shape;329;p21"/>
          <p:cNvSpPr/>
          <p:nvPr/>
        </p:nvSpPr>
        <p:spPr>
          <a:xfrm>
            <a:off x="10092909" y="448851"/>
            <a:ext cx="405268" cy="405189"/>
          </a:xfrm>
          <a:custGeom>
            <a:avLst/>
            <a:gdLst/>
            <a:ahLst/>
            <a:cxnLst/>
            <a:rect l="l" t="t" r="r" b="b"/>
            <a:pathLst>
              <a:path w="108288" h="108267" extrusionOk="0">
                <a:moveTo>
                  <a:pt x="0" y="0"/>
                </a:moveTo>
                <a:lnTo>
                  <a:pt x="27587" y="108267"/>
                </a:lnTo>
                <a:lnTo>
                  <a:pt x="108289" y="34225"/>
                </a:lnTo>
                <a:close/>
              </a:path>
            </a:pathLst>
          </a:custGeom>
          <a:solidFill>
            <a:srgbClr val="006C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0" name="Google Shape;330;p21"/>
          <p:cNvSpPr/>
          <p:nvPr/>
        </p:nvSpPr>
        <p:spPr>
          <a:xfrm>
            <a:off x="477524" y="3855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31" name="Google Shape;331;p21"/>
          <p:cNvSpPr txBox="1">
            <a:spLocks noGrp="1"/>
          </p:cNvSpPr>
          <p:nvPr>
            <p:ph type="sldNum" idx="12"/>
          </p:nvPr>
        </p:nvSpPr>
        <p:spPr>
          <a:xfrm>
            <a:off x="8610600" y="64167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6</a:t>
            </a:fld>
            <a:endParaRPr>
              <a:solidFill>
                <a:schemeClr val="lt1"/>
              </a:solidFill>
            </a:endParaRPr>
          </a:p>
        </p:txBody>
      </p:sp>
      <p:sp>
        <p:nvSpPr>
          <p:cNvPr id="332" name="Google Shape;332;p21"/>
          <p:cNvSpPr/>
          <p:nvPr/>
        </p:nvSpPr>
        <p:spPr>
          <a:xfrm>
            <a:off x="5786300" y="606650"/>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33" name="Google Shape;333;p21"/>
          <p:cNvGrpSpPr/>
          <p:nvPr/>
        </p:nvGrpSpPr>
        <p:grpSpPr>
          <a:xfrm>
            <a:off x="220588" y="173425"/>
            <a:ext cx="11750831" cy="5998800"/>
            <a:chOff x="841039" y="173400"/>
            <a:chExt cx="11750831" cy="5998800"/>
          </a:xfrm>
        </p:grpSpPr>
        <p:grpSp>
          <p:nvGrpSpPr>
            <p:cNvPr id="334" name="Google Shape;334;p21"/>
            <p:cNvGrpSpPr/>
            <p:nvPr/>
          </p:nvGrpSpPr>
          <p:grpSpPr>
            <a:xfrm>
              <a:off x="841039" y="1447800"/>
              <a:ext cx="5889900" cy="4724400"/>
              <a:chOff x="608811" y="1149580"/>
              <a:chExt cx="5889900" cy="4724400"/>
            </a:xfrm>
          </p:grpSpPr>
          <p:sp>
            <p:nvSpPr>
              <p:cNvPr id="335" name="Google Shape;335;p21"/>
              <p:cNvSpPr/>
              <p:nvPr/>
            </p:nvSpPr>
            <p:spPr>
              <a:xfrm>
                <a:off x="608811" y="1149580"/>
                <a:ext cx="5889900" cy="4724400"/>
              </a:xfrm>
              <a:prstGeom prst="rect">
                <a:avLst/>
              </a:prstGeom>
              <a:solidFill>
                <a:srgbClr val="006CE8"/>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6" name="Google Shape;336;p21"/>
              <p:cNvSpPr txBox="1"/>
              <p:nvPr/>
            </p:nvSpPr>
            <p:spPr>
              <a:xfrm>
                <a:off x="1715979" y="1376215"/>
                <a:ext cx="4495800" cy="4154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500" b="1" dirty="0">
                  <a:solidFill>
                    <a:schemeClr val="lt1"/>
                  </a:solidFill>
                  <a:latin typeface="Montserrat" panose="00000500000000000000" pitchFamily="2" charset="0"/>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el-GR" sz="2000" b="1" i="0" dirty="0">
                    <a:solidFill>
                      <a:srgbClr val="E8E8E8"/>
                    </a:solidFill>
                    <a:effectLst/>
                    <a:latin typeface="Google Sans"/>
                  </a:rPr>
                  <a:t>ω</a:t>
                </a:r>
                <a:r>
                  <a:rPr lang="fr-CH" sz="2000" b="1" i="0" baseline="-25000" dirty="0">
                    <a:solidFill>
                      <a:srgbClr val="E8E8E8"/>
                    </a:solidFill>
                    <a:effectLst/>
                    <a:latin typeface="Montserrat" panose="00000500000000000000" pitchFamily="2" charset="0"/>
                  </a:rPr>
                  <a:t>a</a:t>
                </a:r>
                <a:r>
                  <a:rPr lang="fr-CH" sz="2000" i="0" dirty="0">
                    <a:solidFill>
                      <a:srgbClr val="E8E8E8"/>
                    </a:solidFill>
                    <a:effectLst/>
                    <a:latin typeface="Montserrat" panose="00000500000000000000" pitchFamily="2" charset="0"/>
                  </a:rPr>
                  <a:t>: </a:t>
                </a:r>
                <a:r>
                  <a:rPr lang="fr-CH" sz="2000" b="0" i="0" dirty="0" err="1">
                    <a:solidFill>
                      <a:srgbClr val="E8E8E8"/>
                    </a:solidFill>
                    <a:effectLst/>
                    <a:latin typeface="Montserrat" panose="00000500000000000000" pitchFamily="2" charset="0"/>
                  </a:rPr>
                  <a:t>origin</a:t>
                </a:r>
                <a:r>
                  <a:rPr lang="fr-CH" sz="2000" b="0" i="0" dirty="0">
                    <a:solidFill>
                      <a:srgbClr val="E8E8E8"/>
                    </a:solidFill>
                    <a:effectLst/>
                    <a:latin typeface="Montserrat" panose="00000500000000000000" pitchFamily="2" charset="0"/>
                  </a:rPr>
                  <a:t> of participant a </a:t>
                </a:r>
              </a:p>
              <a:p>
                <a:pPr marL="457200" lvl="0" indent="-355600" algn="l" rtl="0">
                  <a:spcBef>
                    <a:spcPts val="0"/>
                  </a:spcBef>
                  <a:spcAft>
                    <a:spcPts val="0"/>
                  </a:spcAft>
                  <a:buClr>
                    <a:schemeClr val="lt1"/>
                  </a:buClr>
                  <a:buSzPts val="2000"/>
                  <a:buFont typeface="Montserrat"/>
                  <a:buChar char="●"/>
                </a:pPr>
                <a:endParaRPr lang="fr-CH" sz="2000" dirty="0">
                  <a:solidFill>
                    <a:srgbClr val="E8E8E8"/>
                  </a:solidFill>
                  <a:latin typeface="Montserrat" panose="00000500000000000000" pitchFamily="2" charset="0"/>
                </a:endParaRPr>
              </a:p>
              <a:p>
                <a:pPr marL="457200" lvl="0" indent="-355600" algn="l" rtl="0">
                  <a:spcBef>
                    <a:spcPts val="0"/>
                  </a:spcBef>
                  <a:spcAft>
                    <a:spcPts val="0"/>
                  </a:spcAft>
                  <a:buClr>
                    <a:schemeClr val="lt1"/>
                  </a:buClr>
                  <a:buSzPts val="2000"/>
                  <a:buFont typeface="Montserrat"/>
                  <a:buChar char="●"/>
                </a:pPr>
                <a:r>
                  <a:rPr lang="el-GR" sz="2000" b="1" i="0" dirty="0">
                    <a:solidFill>
                      <a:srgbClr val="E8E8E8"/>
                    </a:solidFill>
                    <a:effectLst/>
                    <a:latin typeface="Google Sans"/>
                  </a:rPr>
                  <a:t>δ</a:t>
                </a:r>
                <a:r>
                  <a:rPr lang="fr-CH" sz="2000" b="1" baseline="-25000" dirty="0">
                    <a:solidFill>
                      <a:srgbClr val="E8E8E8"/>
                    </a:solidFill>
                    <a:latin typeface="Montserrat" panose="00000500000000000000" pitchFamily="2" charset="0"/>
                  </a:rPr>
                  <a:t>a</a:t>
                </a:r>
                <a:r>
                  <a:rPr lang="fr-CH" sz="2000" dirty="0">
                    <a:solidFill>
                      <a:srgbClr val="E8E8E8"/>
                    </a:solidFill>
                    <a:latin typeface="Montserrat" panose="00000500000000000000" pitchFamily="2" charset="0"/>
                  </a:rPr>
                  <a:t>: destination of participant a </a:t>
                </a:r>
              </a:p>
              <a:p>
                <a:pPr marL="457200" lvl="0" indent="-355600" algn="l" rtl="0">
                  <a:spcBef>
                    <a:spcPts val="0"/>
                  </a:spcBef>
                  <a:spcAft>
                    <a:spcPts val="0"/>
                  </a:spcAft>
                  <a:buClr>
                    <a:schemeClr val="lt1"/>
                  </a:buClr>
                  <a:buSzPts val="2000"/>
                  <a:buFont typeface="Montserrat"/>
                  <a:buChar char="●"/>
                </a:pPr>
                <a:endParaRPr lang="fr-CH" sz="2000" dirty="0">
                  <a:solidFill>
                    <a:srgbClr val="E8E8E8"/>
                  </a:solidFill>
                  <a:latin typeface="Montserrat" panose="00000500000000000000" pitchFamily="2" charset="0"/>
                  <a:ea typeface="Montserrat"/>
                  <a:cs typeface="Montserrat"/>
                  <a:sym typeface="Montserrat"/>
                </a:endParaRPr>
              </a:p>
              <a:p>
                <a:pPr marL="101600" lvl="0" algn="l" rtl="0">
                  <a:spcBef>
                    <a:spcPts val="0"/>
                  </a:spcBef>
                  <a:spcAft>
                    <a:spcPts val="0"/>
                  </a:spcAft>
                  <a:buClr>
                    <a:schemeClr val="lt1"/>
                  </a:buClr>
                  <a:buSzPts val="2000"/>
                </a:pPr>
                <a:r>
                  <a:rPr lang="fr-CH" sz="2000" i="1" dirty="0">
                    <a:solidFill>
                      <a:srgbClr val="E8E8E8"/>
                    </a:solidFill>
                    <a:latin typeface="Montserrat" panose="00000500000000000000" pitchFamily="2" charset="0"/>
                    <a:ea typeface="Montserrat"/>
                    <a:cs typeface="Montserrat"/>
                    <a:sym typeface="Montserrat"/>
                  </a:rPr>
                  <a:t>a can </a:t>
                </a:r>
                <a:r>
                  <a:rPr lang="fr-CH" sz="2000" i="1" dirty="0" err="1">
                    <a:solidFill>
                      <a:srgbClr val="E8E8E8"/>
                    </a:solidFill>
                    <a:latin typeface="Montserrat" panose="00000500000000000000" pitchFamily="2" charset="0"/>
                    <a:ea typeface="Montserrat"/>
                    <a:cs typeface="Montserrat"/>
                    <a:sym typeface="Montserrat"/>
                  </a:rPr>
                  <a:t>be</a:t>
                </a:r>
                <a:r>
                  <a:rPr lang="fr-CH" sz="2000" i="1" dirty="0">
                    <a:solidFill>
                      <a:srgbClr val="E8E8E8"/>
                    </a:solidFill>
                    <a:latin typeface="Montserrat" panose="00000500000000000000" pitchFamily="2" charset="0"/>
                    <a:ea typeface="Montserrat"/>
                    <a:cs typeface="Montserrat"/>
                    <a:sym typeface="Montserrat"/>
                  </a:rPr>
                  <a:t> driver (d) or rider (r)</a:t>
                </a:r>
              </a:p>
              <a:p>
                <a:pPr marL="101600" lvl="3">
                  <a:buClr>
                    <a:schemeClr val="lt1"/>
                  </a:buClr>
                  <a:buSzPts val="2000"/>
                </a:pPr>
                <a:endParaRPr lang="fr-CH" sz="2000" dirty="0">
                  <a:solidFill>
                    <a:srgbClr val="E8E8E8"/>
                  </a:solidFill>
                  <a:latin typeface="Montserrat" panose="00000500000000000000" pitchFamily="2" charset="0"/>
                </a:endParaRPr>
              </a:p>
              <a:p>
                <a:pPr marL="457200" lvl="0" indent="-355600" algn="l" rtl="0">
                  <a:spcBef>
                    <a:spcPts val="0"/>
                  </a:spcBef>
                  <a:spcAft>
                    <a:spcPts val="0"/>
                  </a:spcAft>
                  <a:buClr>
                    <a:schemeClr val="lt1"/>
                  </a:buClr>
                  <a:buSzPts val="2000"/>
                  <a:buFont typeface="Montserrat"/>
                  <a:buChar char="●"/>
                </a:pPr>
                <a:r>
                  <a:rPr lang="el-GR" sz="2000" b="1" dirty="0">
                    <a:solidFill>
                      <a:srgbClr val="E8E8E8"/>
                    </a:solidFill>
                    <a:latin typeface="Montserrat" panose="00000500000000000000" pitchFamily="2" charset="0"/>
                    <a:ea typeface="Montserrat"/>
                    <a:cs typeface="Montserrat"/>
                    <a:sym typeface="Montserrat"/>
                  </a:rPr>
                  <a:t>τ</a:t>
                </a:r>
                <a:r>
                  <a:rPr lang="fr-CH" sz="2000" b="1" dirty="0">
                    <a:solidFill>
                      <a:srgbClr val="E8E8E8"/>
                    </a:solidFill>
                    <a:latin typeface="Montserrat" panose="00000500000000000000" pitchFamily="2" charset="0"/>
                    <a:ea typeface="Montserrat"/>
                    <a:cs typeface="Montserrat"/>
                    <a:sym typeface="Montserrat"/>
                  </a:rPr>
                  <a:t>(a)</a:t>
                </a:r>
                <a:r>
                  <a:rPr lang="fr-CH" sz="2000" dirty="0">
                    <a:solidFill>
                      <a:srgbClr val="E8E8E8"/>
                    </a:solidFill>
                    <a:latin typeface="Montserrat" panose="00000500000000000000" pitchFamily="2" charset="0"/>
                    <a:ea typeface="Montserrat"/>
                    <a:cs typeface="Montserrat"/>
                    <a:sym typeface="Montserrat"/>
                  </a:rPr>
                  <a:t>: </a:t>
                </a:r>
                <a:r>
                  <a:rPr lang="fr-CH" sz="2000" dirty="0" err="1">
                    <a:solidFill>
                      <a:srgbClr val="E8E8E8"/>
                    </a:solidFill>
                    <a:latin typeface="Montserrat" panose="00000500000000000000" pitchFamily="2" charset="0"/>
                    <a:ea typeface="Montserrat"/>
                    <a:cs typeface="Montserrat"/>
                    <a:sym typeface="Montserrat"/>
                  </a:rPr>
                  <a:t>announcement</a:t>
                </a:r>
                <a:r>
                  <a:rPr lang="fr-CH" sz="2000" dirty="0">
                    <a:solidFill>
                      <a:srgbClr val="E8E8E8"/>
                    </a:solidFill>
                    <a:latin typeface="Montserrat" panose="00000500000000000000" pitchFamily="2" charset="0"/>
                    <a:ea typeface="Montserrat"/>
                    <a:cs typeface="Montserrat"/>
                    <a:sym typeface="Montserrat"/>
                  </a:rPr>
                  <a:t> time </a:t>
                </a:r>
              </a:p>
              <a:p>
                <a:pPr marL="457200" lvl="0" indent="-355600" algn="l" rtl="0">
                  <a:spcBef>
                    <a:spcPts val="0"/>
                  </a:spcBef>
                  <a:spcAft>
                    <a:spcPts val="0"/>
                  </a:spcAft>
                  <a:buClr>
                    <a:schemeClr val="lt1"/>
                  </a:buClr>
                  <a:buSzPts val="2000"/>
                  <a:buFont typeface="Montserrat"/>
                  <a:buChar char="●"/>
                </a:pPr>
                <a:endParaRPr lang="fr-CH" sz="2000" dirty="0">
                  <a:solidFill>
                    <a:srgbClr val="E8E8E8"/>
                  </a:solidFill>
                  <a:latin typeface="Montserrat" panose="00000500000000000000" pitchFamily="2" charset="0"/>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fr-CH" sz="2000" b="1" dirty="0">
                    <a:solidFill>
                      <a:srgbClr val="E8E8E8"/>
                    </a:solidFill>
                    <a:latin typeface="Montserrat" panose="00000500000000000000" pitchFamily="2" charset="0"/>
                    <a:ea typeface="Montserrat"/>
                    <a:cs typeface="Montserrat"/>
                    <a:sym typeface="Montserrat"/>
                  </a:rPr>
                  <a:t>e(a)</a:t>
                </a:r>
                <a:r>
                  <a:rPr lang="fr-CH" sz="2000" dirty="0">
                    <a:solidFill>
                      <a:srgbClr val="E8E8E8"/>
                    </a:solidFill>
                    <a:latin typeface="Montserrat" panose="00000500000000000000" pitchFamily="2" charset="0"/>
                    <a:ea typeface="Montserrat"/>
                    <a:cs typeface="Montserrat"/>
                    <a:sym typeface="Montserrat"/>
                  </a:rPr>
                  <a:t>: </a:t>
                </a:r>
                <a:r>
                  <a:rPr lang="fr-CH" sz="2000" dirty="0" err="1">
                    <a:solidFill>
                      <a:srgbClr val="E8E8E8"/>
                    </a:solidFill>
                    <a:latin typeface="Montserrat" panose="00000500000000000000" pitchFamily="2" charset="0"/>
                    <a:ea typeface="Montserrat"/>
                    <a:cs typeface="Montserrat"/>
                    <a:sym typeface="Montserrat"/>
                  </a:rPr>
                  <a:t>earliest</a:t>
                </a:r>
                <a:r>
                  <a:rPr lang="fr-CH" sz="2000" dirty="0">
                    <a:solidFill>
                      <a:srgbClr val="E8E8E8"/>
                    </a:solidFill>
                    <a:latin typeface="Montserrat" panose="00000500000000000000" pitchFamily="2" charset="0"/>
                    <a:ea typeface="Montserrat"/>
                    <a:cs typeface="Montserrat"/>
                    <a:sym typeface="Montserrat"/>
                  </a:rPr>
                  <a:t> </a:t>
                </a:r>
                <a:r>
                  <a:rPr lang="fr-CH" sz="2000" dirty="0" err="1">
                    <a:solidFill>
                      <a:srgbClr val="E8E8E8"/>
                    </a:solidFill>
                    <a:latin typeface="Montserrat" panose="00000500000000000000" pitchFamily="2" charset="0"/>
                    <a:ea typeface="Montserrat"/>
                    <a:cs typeface="Montserrat"/>
                    <a:sym typeface="Montserrat"/>
                  </a:rPr>
                  <a:t>departure</a:t>
                </a:r>
                <a:r>
                  <a:rPr lang="fr-CH" sz="2000" dirty="0">
                    <a:solidFill>
                      <a:srgbClr val="E8E8E8"/>
                    </a:solidFill>
                    <a:latin typeface="Montserrat" panose="00000500000000000000" pitchFamily="2" charset="0"/>
                    <a:ea typeface="Montserrat"/>
                    <a:cs typeface="Montserrat"/>
                    <a:sym typeface="Montserrat"/>
                  </a:rPr>
                  <a:t> time </a:t>
                </a:r>
              </a:p>
              <a:p>
                <a:pPr marL="457200" lvl="0" indent="-355600" algn="l" rtl="0">
                  <a:spcBef>
                    <a:spcPts val="0"/>
                  </a:spcBef>
                  <a:spcAft>
                    <a:spcPts val="0"/>
                  </a:spcAft>
                  <a:buClr>
                    <a:schemeClr val="lt1"/>
                  </a:buClr>
                  <a:buSzPts val="2000"/>
                  <a:buFont typeface="Montserrat"/>
                  <a:buChar char="●"/>
                </a:pPr>
                <a:endParaRPr lang="fr-CH" sz="2000" dirty="0">
                  <a:solidFill>
                    <a:srgbClr val="E8E8E8"/>
                  </a:solidFill>
                  <a:latin typeface="Montserrat" panose="00000500000000000000" pitchFamily="2" charset="0"/>
                  <a:ea typeface="Montserrat"/>
                  <a:cs typeface="Montserrat"/>
                  <a:sym typeface="Montserrat"/>
                </a:endParaRPr>
              </a:p>
              <a:p>
                <a:pPr marL="457200" lvl="0" indent="-355600" algn="l" rtl="0">
                  <a:spcBef>
                    <a:spcPts val="0"/>
                  </a:spcBef>
                  <a:spcAft>
                    <a:spcPts val="0"/>
                  </a:spcAft>
                  <a:buClr>
                    <a:schemeClr val="lt1"/>
                  </a:buClr>
                  <a:buSzPts val="2000"/>
                  <a:buFont typeface="Montserrat"/>
                  <a:buChar char="●"/>
                </a:pPr>
                <a:r>
                  <a:rPr lang="fr-CH" sz="2000" b="1" dirty="0">
                    <a:solidFill>
                      <a:srgbClr val="E8E8E8"/>
                    </a:solidFill>
                    <a:latin typeface="Montserrat" panose="00000500000000000000" pitchFamily="2" charset="0"/>
                    <a:ea typeface="Montserrat"/>
                    <a:cs typeface="Montserrat"/>
                    <a:sym typeface="Montserrat"/>
                  </a:rPr>
                  <a:t>l(a)</a:t>
                </a:r>
                <a:r>
                  <a:rPr lang="fr-CH" sz="2000" dirty="0">
                    <a:solidFill>
                      <a:srgbClr val="E8E8E8"/>
                    </a:solidFill>
                    <a:latin typeface="Montserrat" panose="00000500000000000000" pitchFamily="2" charset="0"/>
                    <a:ea typeface="Montserrat"/>
                    <a:cs typeface="Montserrat"/>
                    <a:sym typeface="Montserrat"/>
                  </a:rPr>
                  <a:t>: </a:t>
                </a:r>
                <a:r>
                  <a:rPr lang="fr-CH" sz="2000" dirty="0" err="1">
                    <a:solidFill>
                      <a:srgbClr val="E8E8E8"/>
                    </a:solidFill>
                    <a:latin typeface="Montserrat" panose="00000500000000000000" pitchFamily="2" charset="0"/>
                    <a:ea typeface="Montserrat"/>
                    <a:cs typeface="Montserrat"/>
                    <a:sym typeface="Montserrat"/>
                  </a:rPr>
                  <a:t>latest</a:t>
                </a:r>
                <a:r>
                  <a:rPr lang="fr-CH" sz="2000" dirty="0">
                    <a:solidFill>
                      <a:srgbClr val="E8E8E8"/>
                    </a:solidFill>
                    <a:latin typeface="Montserrat" panose="00000500000000000000" pitchFamily="2" charset="0"/>
                    <a:ea typeface="Montserrat"/>
                    <a:cs typeface="Montserrat"/>
                    <a:sym typeface="Montserrat"/>
                  </a:rPr>
                  <a:t> </a:t>
                </a:r>
                <a:r>
                  <a:rPr lang="fr-CH" sz="2000" dirty="0" err="1">
                    <a:solidFill>
                      <a:srgbClr val="E8E8E8"/>
                    </a:solidFill>
                    <a:latin typeface="Montserrat" panose="00000500000000000000" pitchFamily="2" charset="0"/>
                    <a:ea typeface="Montserrat"/>
                    <a:cs typeface="Montserrat"/>
                    <a:sym typeface="Montserrat"/>
                  </a:rPr>
                  <a:t>arrival</a:t>
                </a:r>
                <a:r>
                  <a:rPr lang="fr-CH" sz="2000" dirty="0">
                    <a:solidFill>
                      <a:srgbClr val="E8E8E8"/>
                    </a:solidFill>
                    <a:latin typeface="Montserrat" panose="00000500000000000000" pitchFamily="2" charset="0"/>
                    <a:ea typeface="Montserrat"/>
                    <a:cs typeface="Montserrat"/>
                    <a:sym typeface="Montserrat"/>
                  </a:rPr>
                  <a:t> time</a:t>
                </a:r>
                <a:endParaRPr lang="fr-CH" sz="2000" dirty="0">
                  <a:solidFill>
                    <a:srgbClr val="E8E8E8"/>
                  </a:solidFill>
                  <a:latin typeface="Google Sans"/>
                  <a:ea typeface="Montserrat"/>
                  <a:cs typeface="Montserrat"/>
                  <a:sym typeface="Montserrat"/>
                </a:endParaRPr>
              </a:p>
              <a:p>
                <a:pPr marL="0" marR="0" lvl="0" indent="0" algn="l" rtl="0">
                  <a:spcBef>
                    <a:spcPts val="600"/>
                  </a:spcBef>
                  <a:spcAft>
                    <a:spcPts val="0"/>
                  </a:spcAft>
                  <a:buNone/>
                </a:pPr>
                <a:endParaRPr dirty="0">
                  <a:solidFill>
                    <a:schemeClr val="lt1"/>
                  </a:solidFill>
                  <a:latin typeface="Montserrat"/>
                  <a:ea typeface="Montserrat"/>
                  <a:cs typeface="Montserrat"/>
                  <a:sym typeface="Montserrat"/>
                </a:endParaRPr>
              </a:p>
            </p:txBody>
          </p:sp>
        </p:grpSp>
        <p:grpSp>
          <p:nvGrpSpPr>
            <p:cNvPr id="337" name="Google Shape;337;p21"/>
            <p:cNvGrpSpPr/>
            <p:nvPr/>
          </p:nvGrpSpPr>
          <p:grpSpPr>
            <a:xfrm>
              <a:off x="6701970" y="1447800"/>
              <a:ext cx="5889900" cy="4724400"/>
              <a:chOff x="6469742" y="1447800"/>
              <a:chExt cx="5889900" cy="4724400"/>
            </a:xfrm>
          </p:grpSpPr>
          <p:sp>
            <p:nvSpPr>
              <p:cNvPr id="338" name="Google Shape;338;p21"/>
              <p:cNvSpPr/>
              <p:nvPr/>
            </p:nvSpPr>
            <p:spPr>
              <a:xfrm>
                <a:off x="6469742" y="1447800"/>
                <a:ext cx="5889900" cy="4724400"/>
              </a:xfrm>
              <a:prstGeom prst="rect">
                <a:avLst/>
              </a:prstGeom>
              <a:solidFill>
                <a:schemeClr val="accent2"/>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9" name="Google Shape;339;p21"/>
              <p:cNvSpPr txBox="1"/>
              <p:nvPr/>
            </p:nvSpPr>
            <p:spPr>
              <a:xfrm>
                <a:off x="7561200" y="1594029"/>
                <a:ext cx="4561800" cy="44319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500"/>
              </a:p>
              <a:p>
                <a:pPr marL="457200" lvl="0" indent="-355600" algn="l">
                  <a:spcBef>
                    <a:spcPts val="0"/>
                  </a:spcBef>
                  <a:spcAft>
                    <a:spcPts val="0"/>
                  </a:spcAft>
                  <a:buClr>
                    <a:schemeClr val="lt1"/>
                  </a:buClr>
                  <a:buSzPts val="2000"/>
                  <a:buFont typeface="Montserrat"/>
                  <a:buChar char="●"/>
                </a:pPr>
                <a:r>
                  <a:rPr lang="en-GB" sz="2000" b="1">
                    <a:solidFill>
                      <a:srgbClr val="E8E8E8"/>
                    </a:solidFill>
                    <a:latin typeface="Montserrat" panose="00000500000000000000" pitchFamily="2" charset="0"/>
                    <a:ea typeface="Montserrat"/>
                    <a:cs typeface="Montserrat"/>
                    <a:sym typeface="Montserrat"/>
                  </a:rPr>
                  <a:t>S(</a:t>
                </a:r>
                <a:r>
                  <a:rPr lang="en-GB" sz="2000" b="1" i="0" err="1">
                    <a:solidFill>
                      <a:srgbClr val="E8E8E8"/>
                    </a:solidFill>
                    <a:effectLst/>
                    <a:latin typeface="Montserrat" panose="00000500000000000000" pitchFamily="2" charset="0"/>
                  </a:rPr>
                  <a:t>ω</a:t>
                </a:r>
                <a:r>
                  <a:rPr lang="en-GB" sz="2000" b="1" i="0" baseline="-25000" err="1">
                    <a:solidFill>
                      <a:srgbClr val="E8E8E8"/>
                    </a:solidFill>
                    <a:effectLst/>
                    <a:latin typeface="Montserrat" panose="00000500000000000000" pitchFamily="2" charset="0"/>
                  </a:rPr>
                  <a:t>a</a:t>
                </a:r>
                <a:r>
                  <a:rPr lang="en-GB" sz="2000" b="1" i="0">
                    <a:solidFill>
                      <a:srgbClr val="E8E8E8"/>
                    </a:solidFill>
                    <a:effectLst/>
                    <a:latin typeface="Montserrat" panose="00000500000000000000" pitchFamily="2" charset="0"/>
                  </a:rPr>
                  <a:t>, </a:t>
                </a:r>
                <a:r>
                  <a:rPr lang="en-GB" sz="2000" b="1" i="0" err="1">
                    <a:solidFill>
                      <a:srgbClr val="E8E8E8"/>
                    </a:solidFill>
                    <a:effectLst/>
                    <a:latin typeface="Montserrat" panose="00000500000000000000" pitchFamily="2" charset="0"/>
                  </a:rPr>
                  <a:t>δ</a:t>
                </a:r>
                <a:r>
                  <a:rPr lang="en-GB" sz="2000" b="1" baseline="-25000" err="1">
                    <a:solidFill>
                      <a:srgbClr val="E8E8E8"/>
                    </a:solidFill>
                    <a:latin typeface="Montserrat" panose="00000500000000000000" pitchFamily="2" charset="0"/>
                  </a:rPr>
                  <a:t>a</a:t>
                </a:r>
                <a:r>
                  <a:rPr lang="en-GB" sz="2000" b="1" baseline="-25000">
                    <a:solidFill>
                      <a:srgbClr val="E8E8E8"/>
                    </a:solidFill>
                    <a:latin typeface="Montserrat" panose="00000500000000000000" pitchFamily="2" charset="0"/>
                  </a:rPr>
                  <a:t> </a:t>
                </a:r>
                <a:r>
                  <a:rPr lang="en-GB" sz="2000" b="1">
                    <a:solidFill>
                      <a:srgbClr val="E8E8E8"/>
                    </a:solidFill>
                    <a:latin typeface="Montserrat" panose="00000500000000000000" pitchFamily="2" charset="0"/>
                  </a:rPr>
                  <a:t>)</a:t>
                </a:r>
                <a:r>
                  <a:rPr lang="en-GB" sz="2000">
                    <a:solidFill>
                      <a:srgbClr val="E8E8E8"/>
                    </a:solidFill>
                    <a:latin typeface="Montserrat" panose="00000500000000000000" pitchFamily="2" charset="0"/>
                  </a:rPr>
                  <a:t>: distance between origin and destination </a:t>
                </a:r>
              </a:p>
              <a:p>
                <a:pPr marL="101600" lvl="0" algn="l">
                  <a:spcBef>
                    <a:spcPts val="0"/>
                  </a:spcBef>
                  <a:spcAft>
                    <a:spcPts val="0"/>
                  </a:spcAft>
                  <a:buClr>
                    <a:schemeClr val="lt1"/>
                  </a:buClr>
                  <a:buSzPts val="2000"/>
                </a:pPr>
                <a:endParaRPr lang="en-GB" sz="2000">
                  <a:solidFill>
                    <a:srgbClr val="E8E8E8"/>
                  </a:solidFill>
                  <a:latin typeface="Montserrat" panose="00000500000000000000" pitchFamily="2" charset="0"/>
                  <a:ea typeface="Montserrat"/>
                  <a:cs typeface="Montserrat"/>
                  <a:sym typeface="Montserrat"/>
                </a:endParaRPr>
              </a:p>
              <a:p>
                <a:pPr marL="457200" lvl="0" indent="-355600" algn="l">
                  <a:spcBef>
                    <a:spcPts val="0"/>
                  </a:spcBef>
                  <a:spcAft>
                    <a:spcPts val="0"/>
                  </a:spcAft>
                  <a:buClr>
                    <a:schemeClr val="lt1"/>
                  </a:buClr>
                  <a:buSzPts val="2000"/>
                  <a:buFont typeface="Montserrat"/>
                  <a:buChar char="●"/>
                </a:pPr>
                <a:r>
                  <a:rPr lang="en-GB" sz="2000" b="1">
                    <a:solidFill>
                      <a:srgbClr val="E8E8E8"/>
                    </a:solidFill>
                    <a:latin typeface="Montserrat" panose="00000500000000000000" pitchFamily="2" charset="0"/>
                    <a:ea typeface="Montserrat"/>
                    <a:cs typeface="Montserrat"/>
                    <a:sym typeface="Montserrat"/>
                  </a:rPr>
                  <a:t>T(</a:t>
                </a:r>
                <a:r>
                  <a:rPr lang="en-GB" sz="2000" b="1" i="0" err="1">
                    <a:solidFill>
                      <a:srgbClr val="E8E8E8"/>
                    </a:solidFill>
                    <a:effectLst/>
                    <a:latin typeface="Montserrat" panose="00000500000000000000" pitchFamily="2" charset="0"/>
                  </a:rPr>
                  <a:t>ω</a:t>
                </a:r>
                <a:r>
                  <a:rPr lang="en-GB" sz="2000" b="1" i="0" baseline="-25000" err="1">
                    <a:solidFill>
                      <a:srgbClr val="E8E8E8"/>
                    </a:solidFill>
                    <a:effectLst/>
                    <a:latin typeface="Montserrat" panose="00000500000000000000" pitchFamily="2" charset="0"/>
                  </a:rPr>
                  <a:t>a</a:t>
                </a:r>
                <a:r>
                  <a:rPr lang="en-GB" sz="2000" b="1" i="0">
                    <a:solidFill>
                      <a:srgbClr val="E8E8E8"/>
                    </a:solidFill>
                    <a:effectLst/>
                    <a:latin typeface="Montserrat" panose="00000500000000000000" pitchFamily="2" charset="0"/>
                  </a:rPr>
                  <a:t>, </a:t>
                </a:r>
                <a:r>
                  <a:rPr lang="en-GB" sz="2000" b="1" i="0" err="1">
                    <a:solidFill>
                      <a:srgbClr val="E8E8E8"/>
                    </a:solidFill>
                    <a:effectLst/>
                    <a:latin typeface="Montserrat" panose="00000500000000000000" pitchFamily="2" charset="0"/>
                  </a:rPr>
                  <a:t>δ</a:t>
                </a:r>
                <a:r>
                  <a:rPr lang="en-GB" sz="2000" b="1" baseline="-25000" err="1">
                    <a:solidFill>
                      <a:srgbClr val="E8E8E8"/>
                    </a:solidFill>
                    <a:latin typeface="Montserrat" panose="00000500000000000000" pitchFamily="2" charset="0"/>
                  </a:rPr>
                  <a:t>a</a:t>
                </a:r>
                <a:r>
                  <a:rPr lang="en-GB" sz="2000" b="1" baseline="-25000">
                    <a:solidFill>
                      <a:srgbClr val="E8E8E8"/>
                    </a:solidFill>
                    <a:latin typeface="Montserrat" panose="00000500000000000000" pitchFamily="2" charset="0"/>
                  </a:rPr>
                  <a:t> </a:t>
                </a:r>
                <a:r>
                  <a:rPr lang="en-GB" sz="2000" b="1">
                    <a:solidFill>
                      <a:srgbClr val="E8E8E8"/>
                    </a:solidFill>
                    <a:latin typeface="Montserrat" panose="00000500000000000000" pitchFamily="2" charset="0"/>
                  </a:rPr>
                  <a:t>)</a:t>
                </a:r>
                <a:r>
                  <a:rPr lang="en-GB" sz="2000">
                    <a:solidFill>
                      <a:srgbClr val="E8E8E8"/>
                    </a:solidFill>
                    <a:latin typeface="Montserrat" panose="00000500000000000000" pitchFamily="2" charset="0"/>
                  </a:rPr>
                  <a:t>: travel time between origin and destination</a:t>
                </a:r>
              </a:p>
              <a:p>
                <a:pPr marL="101600" lvl="0" algn="l">
                  <a:spcBef>
                    <a:spcPts val="0"/>
                  </a:spcBef>
                  <a:spcAft>
                    <a:spcPts val="0"/>
                  </a:spcAft>
                  <a:buClr>
                    <a:schemeClr val="lt1"/>
                  </a:buClr>
                  <a:buSzPts val="2000"/>
                </a:pPr>
                <a:endParaRPr lang="en-GB" sz="2000">
                  <a:solidFill>
                    <a:srgbClr val="E8E8E8"/>
                  </a:solidFill>
                  <a:latin typeface="Montserrat" panose="00000500000000000000" pitchFamily="2" charset="0"/>
                </a:endParaRPr>
              </a:p>
              <a:p>
                <a:pPr marL="457200" lvl="0" indent="-355600" algn="l">
                  <a:spcBef>
                    <a:spcPts val="0"/>
                  </a:spcBef>
                  <a:spcAft>
                    <a:spcPts val="0"/>
                  </a:spcAft>
                  <a:buClr>
                    <a:schemeClr val="lt1"/>
                  </a:buClr>
                  <a:buSzPts val="2000"/>
                  <a:buFont typeface="Montserrat"/>
                  <a:buChar char="●"/>
                </a:pPr>
                <a:r>
                  <a:rPr lang="en-GB" sz="2000" b="1">
                    <a:solidFill>
                      <a:srgbClr val="E8E8E8"/>
                    </a:solidFill>
                    <a:latin typeface="Montserrat" panose="00000500000000000000" pitchFamily="2" charset="0"/>
                    <a:ea typeface="Montserrat"/>
                    <a:cs typeface="Montserrat"/>
                    <a:sym typeface="Montserrat"/>
                  </a:rPr>
                  <a:t>q(a) = l(a) - T(</a:t>
                </a:r>
                <a:r>
                  <a:rPr lang="en-GB" sz="2000" b="1" i="0" err="1">
                    <a:solidFill>
                      <a:srgbClr val="E8E8E8"/>
                    </a:solidFill>
                    <a:effectLst/>
                    <a:latin typeface="Montserrat" panose="00000500000000000000" pitchFamily="2" charset="0"/>
                  </a:rPr>
                  <a:t>ω</a:t>
                </a:r>
                <a:r>
                  <a:rPr lang="en-GB" sz="2000" b="1" i="0" baseline="-25000" err="1">
                    <a:solidFill>
                      <a:srgbClr val="E8E8E8"/>
                    </a:solidFill>
                    <a:effectLst/>
                    <a:latin typeface="Montserrat" panose="00000500000000000000" pitchFamily="2" charset="0"/>
                  </a:rPr>
                  <a:t>a</a:t>
                </a:r>
                <a:r>
                  <a:rPr lang="en-GB" sz="2000" b="1" i="0">
                    <a:solidFill>
                      <a:srgbClr val="E8E8E8"/>
                    </a:solidFill>
                    <a:effectLst/>
                    <a:latin typeface="Montserrat" panose="00000500000000000000" pitchFamily="2" charset="0"/>
                  </a:rPr>
                  <a:t>, </a:t>
                </a:r>
                <a:r>
                  <a:rPr lang="en-GB" sz="2000" b="1" i="0" err="1">
                    <a:solidFill>
                      <a:srgbClr val="E8E8E8"/>
                    </a:solidFill>
                    <a:effectLst/>
                    <a:latin typeface="Montserrat" panose="00000500000000000000" pitchFamily="2" charset="0"/>
                  </a:rPr>
                  <a:t>δ</a:t>
                </a:r>
                <a:r>
                  <a:rPr lang="en-GB" sz="2000" b="1" baseline="-25000" err="1">
                    <a:solidFill>
                      <a:srgbClr val="E8E8E8"/>
                    </a:solidFill>
                    <a:latin typeface="Montserrat" panose="00000500000000000000" pitchFamily="2" charset="0"/>
                  </a:rPr>
                  <a:t>a</a:t>
                </a:r>
                <a:r>
                  <a:rPr lang="en-GB" sz="2000" b="1" baseline="-25000">
                    <a:solidFill>
                      <a:srgbClr val="E8E8E8"/>
                    </a:solidFill>
                    <a:latin typeface="Montserrat" panose="00000500000000000000" pitchFamily="2" charset="0"/>
                  </a:rPr>
                  <a:t> </a:t>
                </a:r>
                <a:r>
                  <a:rPr lang="en-GB" sz="2000" b="1">
                    <a:solidFill>
                      <a:srgbClr val="E8E8E8"/>
                    </a:solidFill>
                    <a:latin typeface="Montserrat" panose="00000500000000000000" pitchFamily="2" charset="0"/>
                  </a:rPr>
                  <a:t>)</a:t>
                </a:r>
                <a:r>
                  <a:rPr lang="en-GB" sz="2000">
                    <a:solidFill>
                      <a:srgbClr val="E8E8E8"/>
                    </a:solidFill>
                    <a:latin typeface="Montserrat" panose="00000500000000000000" pitchFamily="2" charset="0"/>
                  </a:rPr>
                  <a:t>: latest departure time</a:t>
                </a:r>
              </a:p>
              <a:p>
                <a:pPr marL="101600" lvl="0" algn="l">
                  <a:spcBef>
                    <a:spcPts val="0"/>
                  </a:spcBef>
                  <a:spcAft>
                    <a:spcPts val="0"/>
                  </a:spcAft>
                  <a:buClr>
                    <a:schemeClr val="lt1"/>
                  </a:buClr>
                  <a:buSzPts val="2000"/>
                </a:pPr>
                <a:endParaRPr lang="en-GB" sz="2000">
                  <a:solidFill>
                    <a:srgbClr val="E8E8E8"/>
                  </a:solidFill>
                  <a:latin typeface="Montserrat" panose="00000500000000000000" pitchFamily="2" charset="0"/>
                </a:endParaRPr>
              </a:p>
              <a:p>
                <a:pPr marL="457200" lvl="0" indent="-355600" algn="l">
                  <a:spcBef>
                    <a:spcPts val="0"/>
                  </a:spcBef>
                  <a:spcAft>
                    <a:spcPts val="0"/>
                  </a:spcAft>
                  <a:buClr>
                    <a:schemeClr val="lt1"/>
                  </a:buClr>
                  <a:buSzPts val="2000"/>
                  <a:buFont typeface="Montserrat"/>
                  <a:buChar char="●"/>
                </a:pPr>
                <a:r>
                  <a:rPr lang="en-GB" sz="2000" b="1">
                    <a:solidFill>
                      <a:srgbClr val="E8E8E8"/>
                    </a:solidFill>
                    <a:latin typeface="Montserrat" panose="00000500000000000000" pitchFamily="2" charset="0"/>
                    <a:ea typeface="Montserrat"/>
                    <a:cs typeface="Montserrat"/>
                    <a:sym typeface="Montserrat"/>
                  </a:rPr>
                  <a:t>f(a) = q(a) – e(a)</a:t>
                </a:r>
                <a:r>
                  <a:rPr lang="en-GB" sz="2000">
                    <a:solidFill>
                      <a:srgbClr val="E8E8E8"/>
                    </a:solidFill>
                    <a:latin typeface="Montserrat" panose="00000500000000000000" pitchFamily="2" charset="0"/>
                    <a:ea typeface="Montserrat"/>
                    <a:cs typeface="Montserrat"/>
                    <a:sym typeface="Montserrat"/>
                  </a:rPr>
                  <a:t>:</a:t>
                </a:r>
                <a:r>
                  <a:rPr lang="en-GB" sz="2000" b="1">
                    <a:solidFill>
                      <a:srgbClr val="E8E8E8"/>
                    </a:solidFill>
                    <a:latin typeface="Montserrat" panose="00000500000000000000" pitchFamily="2" charset="0"/>
                    <a:ea typeface="Montserrat"/>
                    <a:cs typeface="Montserrat"/>
                    <a:sym typeface="Montserrat"/>
                  </a:rPr>
                  <a:t> </a:t>
                </a:r>
                <a:r>
                  <a:rPr lang="en-GB" sz="2000">
                    <a:solidFill>
                      <a:srgbClr val="E8E8E8"/>
                    </a:solidFill>
                    <a:latin typeface="Montserrat" panose="00000500000000000000" pitchFamily="2" charset="0"/>
                    <a:ea typeface="Montserrat"/>
                    <a:cs typeface="Montserrat"/>
                    <a:sym typeface="Montserrat"/>
                  </a:rPr>
                  <a:t>flexibility of the participant</a:t>
                </a:r>
                <a:endParaRPr lang="en-GB" sz="2000">
                  <a:solidFill>
                    <a:schemeClr val="lt1"/>
                  </a:solidFill>
                  <a:latin typeface="Montserrat" panose="00000500000000000000" pitchFamily="2" charset="0"/>
                  <a:ea typeface="Montserrat"/>
                  <a:cs typeface="Montserrat"/>
                  <a:sym typeface="Montserrat"/>
                </a:endParaRPr>
              </a:p>
              <a:p>
                <a:pPr marL="101600" lvl="0" algn="l" rtl="0">
                  <a:spcBef>
                    <a:spcPts val="0"/>
                  </a:spcBef>
                  <a:spcAft>
                    <a:spcPts val="0"/>
                  </a:spcAft>
                  <a:buClr>
                    <a:schemeClr val="lt1"/>
                  </a:buClr>
                  <a:buSzPts val="2000"/>
                </a:pPr>
                <a:endParaRPr sz="2000">
                  <a:solidFill>
                    <a:schemeClr val="lt1"/>
                  </a:solidFill>
                  <a:latin typeface="Montserrat"/>
                  <a:ea typeface="Montserrat"/>
                  <a:cs typeface="Montserrat"/>
                  <a:sym typeface="Montserrat"/>
                </a:endParaRPr>
              </a:p>
              <a:p>
                <a:pPr marL="0" marR="0" lvl="0" indent="0" algn="l" rtl="0">
                  <a:spcBef>
                    <a:spcPts val="600"/>
                  </a:spcBef>
                  <a:spcAft>
                    <a:spcPts val="0"/>
                  </a:spcAft>
                  <a:buNone/>
                </a:pPr>
                <a:endParaRPr sz="1200">
                  <a:solidFill>
                    <a:schemeClr val="lt1"/>
                  </a:solidFill>
                  <a:latin typeface="Montserrat"/>
                  <a:ea typeface="Montserrat"/>
                  <a:cs typeface="Montserrat"/>
                  <a:sym typeface="Montserrat"/>
                </a:endParaRPr>
              </a:p>
            </p:txBody>
          </p:sp>
        </p:grpSp>
        <p:sp>
          <p:nvSpPr>
            <p:cNvPr id="340" name="Google Shape;340;p21"/>
            <p:cNvSpPr txBox="1"/>
            <p:nvPr/>
          </p:nvSpPr>
          <p:spPr>
            <a:xfrm>
              <a:off x="2539649" y="173400"/>
              <a:ext cx="4191300" cy="969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700" b="1">
                  <a:solidFill>
                    <a:srgbClr val="006CE8"/>
                  </a:solidFill>
                  <a:latin typeface="Montserrat"/>
                  <a:ea typeface="Montserrat"/>
                  <a:cs typeface="Montserrat"/>
                  <a:sym typeface="Montserrat"/>
                </a:rPr>
                <a:t>Variables</a:t>
              </a:r>
              <a:endParaRPr sz="3500">
                <a:solidFill>
                  <a:srgbClr val="006CE8"/>
                </a:solidFill>
              </a:endParaRPr>
            </a:p>
          </p:txBody>
        </p:sp>
      </p:grpSp>
      <p:pic>
        <p:nvPicPr>
          <p:cNvPr id="341" name="Google Shape;341;p21" descr="Route (Two Pins With A Path) with solid fill"/>
          <p:cNvPicPr preferRelativeResize="0"/>
          <p:nvPr/>
        </p:nvPicPr>
        <p:blipFill>
          <a:blip r:embed="rId3">
            <a:extLst>
              <a:ext uri="{96DAC541-7B7A-43D3-8B79-37D633B846F1}">
                <asvg:svgBlip xmlns:asvg="http://schemas.microsoft.com/office/drawing/2016/SVG/main" r:embed="rId4"/>
              </a:ext>
            </a:extLst>
          </a:blip>
          <a:srcRect/>
          <a:stretch/>
        </p:blipFill>
        <p:spPr>
          <a:xfrm>
            <a:off x="6284206" y="3345499"/>
            <a:ext cx="933450" cy="933450"/>
          </a:xfrm>
          <a:prstGeom prst="rect">
            <a:avLst/>
          </a:prstGeom>
          <a:noFill/>
          <a:ln>
            <a:noFill/>
          </a:ln>
        </p:spPr>
      </p:pic>
      <p:pic>
        <p:nvPicPr>
          <p:cNvPr id="342" name="Google Shape;342;p21" descr="Car with solid fill"/>
          <p:cNvPicPr preferRelativeResize="0"/>
          <p:nvPr/>
        </p:nvPicPr>
        <p:blipFill>
          <a:blip r:embed="rId5">
            <a:extLst>
              <a:ext uri="{96DAC541-7B7A-43D3-8B79-37D633B846F1}">
                <asvg:svgBlip xmlns:asvg="http://schemas.microsoft.com/office/drawing/2016/SVG/main" r:embed="rId6"/>
              </a:ext>
            </a:extLst>
          </a:blip>
          <a:srcRect/>
          <a:stretch/>
        </p:blipFill>
        <p:spPr>
          <a:xfrm>
            <a:off x="394306" y="3345499"/>
            <a:ext cx="933450" cy="933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2"/>
          <p:cNvSpPr/>
          <p:nvPr/>
        </p:nvSpPr>
        <p:spPr>
          <a:xfrm flipH="1">
            <a:off x="10880700" y="-41700"/>
            <a:ext cx="1311300" cy="6899700"/>
          </a:xfrm>
          <a:prstGeom prst="rtTriangle">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49" name="Google Shape;349;p22"/>
          <p:cNvSpPr/>
          <p:nvPr/>
        </p:nvSpPr>
        <p:spPr>
          <a:xfrm rot="5400000">
            <a:off x="-256305" y="256306"/>
            <a:ext cx="2590032" cy="2077421"/>
          </a:xfrm>
          <a:custGeom>
            <a:avLst/>
            <a:gdLst/>
            <a:ahLst/>
            <a:cxnLst/>
            <a:rect l="l" t="t" r="r" b="b"/>
            <a:pathLst>
              <a:path w="2590032" h="2077421" extrusionOk="0">
                <a:moveTo>
                  <a:pt x="0" y="2077421"/>
                </a:moveTo>
                <a:lnTo>
                  <a:pt x="0" y="0"/>
                </a:lnTo>
                <a:lnTo>
                  <a:pt x="2590032" y="2077421"/>
                </a:lnTo>
                <a:lnTo>
                  <a:pt x="0" y="207742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22"/>
          <p:cNvSpPr/>
          <p:nvPr/>
        </p:nvSpPr>
        <p:spPr>
          <a:xfrm>
            <a:off x="94601" y="6583350"/>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22"/>
          <p:cNvSpPr/>
          <p:nvPr/>
        </p:nvSpPr>
        <p:spPr>
          <a:xfrm>
            <a:off x="5334000" y="6400800"/>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2" name="Google Shape;352;p22"/>
          <p:cNvSpPr/>
          <p:nvPr/>
        </p:nvSpPr>
        <p:spPr>
          <a:xfrm>
            <a:off x="9214384" y="657076"/>
            <a:ext cx="405268" cy="405189"/>
          </a:xfrm>
          <a:custGeom>
            <a:avLst/>
            <a:gdLst/>
            <a:ahLst/>
            <a:cxnLst/>
            <a:rect l="l" t="t" r="r" b="b"/>
            <a:pathLst>
              <a:path w="108288" h="108267" extrusionOk="0">
                <a:moveTo>
                  <a:pt x="0" y="0"/>
                </a:moveTo>
                <a:lnTo>
                  <a:pt x="27587" y="108267"/>
                </a:lnTo>
                <a:lnTo>
                  <a:pt x="108289" y="34225"/>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3" name="Google Shape;353;p22"/>
          <p:cNvSpPr/>
          <p:nvPr/>
        </p:nvSpPr>
        <p:spPr>
          <a:xfrm>
            <a:off x="477524" y="3855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54" name="Google Shape;354;p22"/>
          <p:cNvGrpSpPr/>
          <p:nvPr/>
        </p:nvGrpSpPr>
        <p:grpSpPr>
          <a:xfrm>
            <a:off x="211995" y="-44267"/>
            <a:ext cx="11768661" cy="6219470"/>
            <a:chOff x="782951" y="-163034"/>
            <a:chExt cx="11768661" cy="6219470"/>
          </a:xfrm>
        </p:grpSpPr>
        <p:grpSp>
          <p:nvGrpSpPr>
            <p:cNvPr id="355" name="Google Shape;355;p22"/>
            <p:cNvGrpSpPr/>
            <p:nvPr/>
          </p:nvGrpSpPr>
          <p:grpSpPr>
            <a:xfrm>
              <a:off x="782951" y="2054637"/>
              <a:ext cx="5882502" cy="4001799"/>
              <a:chOff x="550723" y="1756417"/>
              <a:chExt cx="5882502" cy="4001799"/>
            </a:xfrm>
          </p:grpSpPr>
          <p:sp>
            <p:nvSpPr>
              <p:cNvPr id="356" name="Google Shape;356;p22"/>
              <p:cNvSpPr/>
              <p:nvPr/>
            </p:nvSpPr>
            <p:spPr>
              <a:xfrm>
                <a:off x="550723" y="1756417"/>
                <a:ext cx="5882502" cy="3963053"/>
              </a:xfrm>
              <a:prstGeom prst="rect">
                <a:avLst/>
              </a:prstGeom>
              <a:solidFill>
                <a:schemeClr val="accent5">
                  <a:lumMod val="60000"/>
                  <a:lumOff val="40000"/>
                </a:schemeClr>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7" name="Google Shape;357;p22"/>
              <p:cNvSpPr txBox="1"/>
              <p:nvPr/>
            </p:nvSpPr>
            <p:spPr>
              <a:xfrm>
                <a:off x="1557868" y="1803328"/>
                <a:ext cx="4701900" cy="3954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CH" sz="2500" b="1" dirty="0">
                    <a:solidFill>
                      <a:schemeClr val="lt1"/>
                    </a:solidFill>
                    <a:latin typeface="Montserrat"/>
                    <a:ea typeface="Montserrat"/>
                    <a:cs typeface="Montserrat"/>
                    <a:sym typeface="Montserrat"/>
                  </a:rPr>
                  <a:t>Assumptions</a:t>
                </a:r>
              </a:p>
              <a:p>
                <a:pPr marL="0" marR="0" lvl="0" indent="0" algn="l" rtl="0">
                  <a:spcBef>
                    <a:spcPts val="0"/>
                  </a:spcBef>
                  <a:spcAft>
                    <a:spcPts val="0"/>
                  </a:spcAft>
                  <a:buNone/>
                </a:pPr>
                <a:endParaRPr sz="2000" dirty="0">
                  <a:solidFill>
                    <a:schemeClr val="lt1"/>
                  </a:solidFill>
                  <a:latin typeface="Montserrat"/>
                  <a:ea typeface="Montserrat"/>
                  <a:cs typeface="Montserrat"/>
                  <a:sym typeface="Montserrat"/>
                </a:endParaRPr>
              </a:p>
              <a:p>
                <a:pPr marL="457200" lvl="0" indent="-355600" algn="l" rtl="0">
                  <a:lnSpc>
                    <a:spcPct val="150000"/>
                  </a:lnSpc>
                  <a:spcBef>
                    <a:spcPts val="0"/>
                  </a:spcBef>
                  <a:spcAft>
                    <a:spcPts val="0"/>
                  </a:spcAft>
                  <a:buClr>
                    <a:schemeClr val="lt1"/>
                  </a:buClr>
                  <a:buSzPts val="2000"/>
                  <a:buFont typeface="+mj-lt"/>
                  <a:buAutoNum type="arabicPeriod"/>
                </a:pPr>
                <a:r>
                  <a:rPr lang="en-GB" sz="1800" dirty="0">
                    <a:solidFill>
                      <a:schemeClr val="lt1"/>
                    </a:solidFill>
                    <a:latin typeface="Montserrat"/>
                    <a:ea typeface="Montserrat"/>
                    <a:cs typeface="Montserrat"/>
                    <a:sym typeface="Montserrat"/>
                  </a:rPr>
                  <a:t>Driver’s announcement contains </a:t>
                </a:r>
                <a:r>
                  <a:rPr lang="el-GR" sz="2000" b="0" i="0" dirty="0">
                    <a:solidFill>
                      <a:schemeClr val="bg1"/>
                    </a:solidFill>
                    <a:effectLst/>
                    <a:latin typeface="Google Sans"/>
                  </a:rPr>
                  <a:t>ω</a:t>
                </a:r>
                <a:r>
                  <a:rPr lang="fr-CH" sz="2000" baseline="-25000" dirty="0">
                    <a:solidFill>
                      <a:schemeClr val="bg1"/>
                    </a:solidFill>
                    <a:latin typeface="Montserrat" panose="00000500000000000000" pitchFamily="2" charset="0"/>
                  </a:rPr>
                  <a:t>d</a:t>
                </a:r>
                <a:r>
                  <a:rPr lang="en-GB" sz="1800" dirty="0">
                    <a:solidFill>
                      <a:schemeClr val="lt1"/>
                    </a:solidFill>
                    <a:latin typeface="Montserrat"/>
                    <a:ea typeface="Montserrat"/>
                    <a:cs typeface="Montserrat"/>
                    <a:sym typeface="Montserrat"/>
                  </a:rPr>
                  <a:t>, </a:t>
                </a:r>
                <a:r>
                  <a:rPr lang="el-GR" sz="1800" i="0" dirty="0">
                    <a:solidFill>
                      <a:schemeClr val="bg1"/>
                    </a:solidFill>
                    <a:effectLst/>
                    <a:latin typeface="Google Sans"/>
                  </a:rPr>
                  <a:t>δ</a:t>
                </a:r>
                <a:r>
                  <a:rPr lang="fr-CH" sz="1800" i="0" baseline="-25000" dirty="0">
                    <a:solidFill>
                      <a:schemeClr val="bg1"/>
                    </a:solidFill>
                    <a:effectLst/>
                    <a:latin typeface="Montserrat" panose="00000500000000000000" pitchFamily="2" charset="0"/>
                  </a:rPr>
                  <a:t>d</a:t>
                </a:r>
                <a:r>
                  <a:rPr lang="en-GB" sz="1800" dirty="0">
                    <a:solidFill>
                      <a:schemeClr val="bg1"/>
                    </a:solidFill>
                    <a:latin typeface="Montserrat"/>
                    <a:ea typeface="Montserrat"/>
                    <a:cs typeface="Montserrat"/>
                    <a:sym typeface="Montserrat"/>
                  </a:rPr>
                  <a:t>,</a:t>
                </a:r>
                <a:r>
                  <a:rPr lang="en-GB" sz="1800" dirty="0">
                    <a:solidFill>
                      <a:schemeClr val="lt1"/>
                    </a:solidFill>
                    <a:latin typeface="Montserrat"/>
                    <a:ea typeface="Montserrat"/>
                    <a:cs typeface="Montserrat"/>
                    <a:sym typeface="Montserrat"/>
                  </a:rPr>
                  <a:t> e(d) and l(d)</a:t>
                </a:r>
              </a:p>
              <a:p>
                <a:pPr marL="457200" indent="-355600">
                  <a:lnSpc>
                    <a:spcPct val="150000"/>
                  </a:lnSpc>
                  <a:buClr>
                    <a:schemeClr val="lt1"/>
                  </a:buClr>
                  <a:buSzPts val="2000"/>
                  <a:buFont typeface="+mj-lt"/>
                  <a:buAutoNum type="arabicPeriod"/>
                </a:pPr>
                <a:r>
                  <a:rPr lang="en-GB" sz="1800" dirty="0">
                    <a:solidFill>
                      <a:schemeClr val="lt1"/>
                    </a:solidFill>
                    <a:latin typeface="Montserrat"/>
                    <a:ea typeface="Montserrat"/>
                    <a:cs typeface="Montserrat"/>
                    <a:sym typeface="Montserrat"/>
                  </a:rPr>
                  <a:t>Rider’s announcement contains  </a:t>
                </a:r>
                <a:r>
                  <a:rPr lang="el-GR" sz="2000" b="0" i="0" dirty="0">
                    <a:solidFill>
                      <a:schemeClr val="bg1"/>
                    </a:solidFill>
                    <a:effectLst/>
                    <a:latin typeface="Google Sans"/>
                  </a:rPr>
                  <a:t>ω</a:t>
                </a:r>
                <a:r>
                  <a:rPr lang="fr-CH" sz="2000" b="0" i="0" baseline="-25000" dirty="0">
                    <a:solidFill>
                      <a:schemeClr val="bg1"/>
                    </a:solidFill>
                    <a:effectLst/>
                    <a:latin typeface="Montserrat" panose="00000500000000000000" pitchFamily="2" charset="0"/>
                  </a:rPr>
                  <a:t>r</a:t>
                </a:r>
                <a:r>
                  <a:rPr lang="en-GB" sz="1800" dirty="0">
                    <a:solidFill>
                      <a:schemeClr val="lt1"/>
                    </a:solidFill>
                    <a:latin typeface="Montserrat"/>
                    <a:ea typeface="Montserrat"/>
                    <a:cs typeface="Montserrat"/>
                    <a:sym typeface="Montserrat"/>
                  </a:rPr>
                  <a:t>, </a:t>
                </a:r>
                <a:r>
                  <a:rPr lang="el-GR" sz="1800" i="0" dirty="0">
                    <a:solidFill>
                      <a:schemeClr val="bg1"/>
                    </a:solidFill>
                    <a:effectLst/>
                    <a:latin typeface="Google Sans"/>
                  </a:rPr>
                  <a:t>δ</a:t>
                </a:r>
                <a:r>
                  <a:rPr lang="fr-CH" sz="1800" baseline="-25000" dirty="0">
                    <a:solidFill>
                      <a:schemeClr val="bg1"/>
                    </a:solidFill>
                    <a:latin typeface="Montserrat" panose="00000500000000000000" pitchFamily="2" charset="0"/>
                  </a:rPr>
                  <a:t>r</a:t>
                </a:r>
                <a:r>
                  <a:rPr lang="en-GB" sz="1800" dirty="0">
                    <a:solidFill>
                      <a:schemeClr val="bg1"/>
                    </a:solidFill>
                    <a:latin typeface="Montserrat"/>
                    <a:ea typeface="Montserrat"/>
                    <a:cs typeface="Montserrat"/>
                    <a:sym typeface="Montserrat"/>
                  </a:rPr>
                  <a:t>,</a:t>
                </a:r>
                <a:r>
                  <a:rPr lang="en-GB" sz="1800" dirty="0">
                    <a:solidFill>
                      <a:schemeClr val="lt1"/>
                    </a:solidFill>
                    <a:latin typeface="Montserrat"/>
                    <a:ea typeface="Montserrat"/>
                    <a:cs typeface="Montserrat"/>
                    <a:sym typeface="Montserrat"/>
                  </a:rPr>
                  <a:t> e(r) and l(r)</a:t>
                </a:r>
              </a:p>
              <a:p>
                <a:pPr marL="457200" lvl="0" indent="-355600" algn="l" rtl="0">
                  <a:lnSpc>
                    <a:spcPct val="150000"/>
                  </a:lnSpc>
                  <a:spcBef>
                    <a:spcPts val="0"/>
                  </a:spcBef>
                  <a:spcAft>
                    <a:spcPts val="0"/>
                  </a:spcAft>
                  <a:buClr>
                    <a:schemeClr val="lt1"/>
                  </a:buClr>
                  <a:buSzPts val="2000"/>
                  <a:buFont typeface="+mj-lt"/>
                  <a:buAutoNum type="arabicPeriod"/>
                </a:pPr>
                <a:r>
                  <a:rPr lang="en-GB" sz="1800" dirty="0">
                    <a:solidFill>
                      <a:schemeClr val="lt1"/>
                    </a:solidFill>
                    <a:latin typeface="Montserrat"/>
                    <a:ea typeface="Montserrat"/>
                    <a:cs typeface="Montserrat"/>
                    <a:sym typeface="Montserrat"/>
                  </a:rPr>
                  <a:t>1 driver per trip</a:t>
                </a:r>
              </a:p>
              <a:p>
                <a:pPr marL="457200" lvl="0" indent="-355600" algn="l" rtl="0">
                  <a:lnSpc>
                    <a:spcPct val="150000"/>
                  </a:lnSpc>
                  <a:spcBef>
                    <a:spcPts val="0"/>
                  </a:spcBef>
                  <a:spcAft>
                    <a:spcPts val="0"/>
                  </a:spcAft>
                  <a:buClr>
                    <a:schemeClr val="lt1"/>
                  </a:buClr>
                  <a:buSzPts val="2000"/>
                  <a:buFont typeface="+mj-lt"/>
                  <a:buAutoNum type="arabicPeriod"/>
                </a:pPr>
                <a:r>
                  <a:rPr lang="en-GB" sz="1800" dirty="0">
                    <a:solidFill>
                      <a:schemeClr val="lt1"/>
                    </a:solidFill>
                    <a:latin typeface="Montserrat"/>
                    <a:ea typeface="Montserrat"/>
                    <a:cs typeface="Montserrat"/>
                    <a:sym typeface="Montserrat"/>
                  </a:rPr>
                  <a:t>1 rider per trip</a:t>
                </a:r>
              </a:p>
              <a:p>
                <a:pPr marL="457200" lvl="0" indent="-355600" algn="l" rtl="0">
                  <a:spcBef>
                    <a:spcPts val="0"/>
                  </a:spcBef>
                  <a:spcAft>
                    <a:spcPts val="0"/>
                  </a:spcAft>
                  <a:buClr>
                    <a:schemeClr val="lt1"/>
                  </a:buClr>
                  <a:buSzPts val="2000"/>
                  <a:buFont typeface="Montserrat"/>
                  <a:buChar char="●"/>
                </a:pPr>
                <a:endParaRPr sz="1900" dirty="0">
                  <a:solidFill>
                    <a:schemeClr val="lt1"/>
                  </a:solidFill>
                  <a:highlight>
                    <a:srgbClr val="000080"/>
                  </a:highlight>
                  <a:latin typeface="Montserrat"/>
                  <a:ea typeface="Montserrat"/>
                  <a:cs typeface="Montserrat"/>
                  <a:sym typeface="Montserrat"/>
                </a:endParaRPr>
              </a:p>
              <a:p>
                <a:pPr marL="0" marR="0" lvl="0" indent="0" algn="l" rtl="0">
                  <a:spcBef>
                    <a:spcPts val="600"/>
                  </a:spcBef>
                  <a:spcAft>
                    <a:spcPts val="0"/>
                  </a:spcAft>
                  <a:buNone/>
                </a:pPr>
                <a:endParaRPr dirty="0">
                  <a:solidFill>
                    <a:schemeClr val="lt1"/>
                  </a:solidFill>
                  <a:latin typeface="Montserrat"/>
                  <a:ea typeface="Montserrat"/>
                  <a:cs typeface="Montserrat"/>
                  <a:sym typeface="Montserrat"/>
                </a:endParaRPr>
              </a:p>
            </p:txBody>
          </p:sp>
        </p:grpSp>
        <p:grpSp>
          <p:nvGrpSpPr>
            <p:cNvPr id="358" name="Google Shape;358;p22"/>
            <p:cNvGrpSpPr/>
            <p:nvPr/>
          </p:nvGrpSpPr>
          <p:grpSpPr>
            <a:xfrm>
              <a:off x="6661712" y="2051515"/>
              <a:ext cx="5889900" cy="3964141"/>
              <a:chOff x="6429484" y="2051515"/>
              <a:chExt cx="5889900" cy="3964141"/>
            </a:xfrm>
          </p:grpSpPr>
          <p:sp>
            <p:nvSpPr>
              <p:cNvPr id="359" name="Google Shape;359;p22"/>
              <p:cNvSpPr/>
              <p:nvPr/>
            </p:nvSpPr>
            <p:spPr>
              <a:xfrm>
                <a:off x="6429484" y="2051515"/>
                <a:ext cx="5889900" cy="3964141"/>
              </a:xfrm>
              <a:prstGeom prst="rect">
                <a:avLst/>
              </a:prstGeom>
              <a:solidFill>
                <a:schemeClr val="accent2"/>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60" name="Google Shape;360;p22"/>
                  <p:cNvSpPr txBox="1"/>
                  <p:nvPr/>
                </p:nvSpPr>
                <p:spPr>
                  <a:xfrm>
                    <a:off x="7375810" y="2068789"/>
                    <a:ext cx="4810829" cy="3797922"/>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GB" sz="2500" b="1" dirty="0">
                        <a:solidFill>
                          <a:schemeClr val="lt1"/>
                        </a:solidFill>
                        <a:latin typeface="Montserrat"/>
                        <a:ea typeface="Montserrat"/>
                        <a:cs typeface="Montserrat"/>
                        <a:sym typeface="Montserrat"/>
                      </a:rPr>
                      <a:t>Evaluation Metrics</a:t>
                    </a:r>
                    <a:endParaRPr lang="en-GB" sz="2500" dirty="0"/>
                  </a:p>
                  <a:p>
                    <a:pPr marL="457200" lvl="0" indent="-355600" rtl="0">
                      <a:spcBef>
                        <a:spcPts val="0"/>
                      </a:spcBef>
                      <a:spcAft>
                        <a:spcPts val="0"/>
                      </a:spcAft>
                      <a:buClr>
                        <a:schemeClr val="lt1"/>
                      </a:buClr>
                      <a:buSzPts val="2000"/>
                      <a:buFont typeface="Montserrat"/>
                      <a:buChar char="●"/>
                    </a:pPr>
                    <a:endParaRPr lang="en-GB" sz="1500" dirty="0">
                      <a:solidFill>
                        <a:schemeClr val="lt1"/>
                      </a:solidFill>
                      <a:latin typeface="Montserrat"/>
                      <a:ea typeface="Montserrat"/>
                      <a:cs typeface="Montserrat"/>
                      <a:sym typeface="Montserrat"/>
                    </a:endParaRPr>
                  </a:p>
                  <a:p>
                    <a:pPr>
                      <a:lnSpc>
                        <a:spcPct val="150000"/>
                      </a:lnSpc>
                    </a:pPr>
                    <a:r>
                      <a:rPr lang="en-GB" sz="1600" dirty="0">
                        <a:solidFill>
                          <a:schemeClr val="lt1"/>
                        </a:solidFill>
                        <a:latin typeface="Montserrat"/>
                        <a:ea typeface="Montserrat"/>
                        <a:cs typeface="Montserrat"/>
                        <a:sym typeface="Montserrat"/>
                      </a:rPr>
                      <a:t>1. </a:t>
                    </a:r>
                    <a:r>
                      <a:rPr lang="en-GB" sz="1600" b="1" dirty="0">
                        <a:solidFill>
                          <a:schemeClr val="lt1"/>
                        </a:solidFill>
                        <a:latin typeface="Montserrat"/>
                        <a:ea typeface="Montserrat"/>
                        <a:cs typeface="Montserrat"/>
                        <a:sym typeface="Montserrat"/>
                      </a:rPr>
                      <a:t>Matching rate (MR)</a:t>
                    </a:r>
                    <a:r>
                      <a:rPr lang="en-GB" sz="1600" dirty="0">
                        <a:solidFill>
                          <a:schemeClr val="lt1"/>
                        </a:solidFill>
                        <a:latin typeface="Montserrat"/>
                        <a:ea typeface="Montserrat"/>
                        <a:cs typeface="Montserrat"/>
                        <a:sym typeface="Montserrat"/>
                      </a:rPr>
                      <a:t>: </a:t>
                    </a:r>
                    <a14:m>
                      <m:oMath xmlns:m="http://schemas.openxmlformats.org/officeDocument/2006/math">
                        <m:f>
                          <m:fPr>
                            <m:ctrlPr>
                              <a:rPr lang="fr-CH" sz="1600" b="0" i="1" smtClean="0">
                                <a:solidFill>
                                  <a:schemeClr val="lt1"/>
                                </a:solidFill>
                                <a:latin typeface="Cambria Math" panose="02040503050406030204" pitchFamily="18" charset="0"/>
                                <a:ea typeface="Cambria Math" panose="02040503050406030204" pitchFamily="18" charset="0"/>
                                <a:sym typeface="Montserrat"/>
                              </a:rPr>
                            </m:ctrlPr>
                          </m:fPr>
                          <m:num>
                            <m:r>
                              <m:rPr>
                                <m:sty m:val="p"/>
                              </m:rPr>
                              <a:rPr lang="en-GB" sz="1600" i="1">
                                <a:solidFill>
                                  <a:schemeClr val="lt1"/>
                                </a:solidFill>
                                <a:latin typeface="Cambria Math" panose="02040503050406030204" pitchFamily="18" charset="0"/>
                                <a:ea typeface="Cambria Math" panose="02040503050406030204" pitchFamily="18" charset="0"/>
                                <a:cs typeface="Montserrat"/>
                                <a:sym typeface="Montserrat"/>
                              </a:rPr>
                              <m:t>Σ</m:t>
                            </m:r>
                            <m:r>
                              <a:rPr lang="fr-CH" sz="1600" b="0" i="1" smtClean="0">
                                <a:solidFill>
                                  <a:schemeClr val="lt1"/>
                                </a:solidFill>
                                <a:latin typeface="Cambria Math" panose="02040503050406030204" pitchFamily="18" charset="0"/>
                                <a:ea typeface="Cambria Math" panose="02040503050406030204" pitchFamily="18" charset="0"/>
                                <a:cs typeface="Montserrat"/>
                                <a:sym typeface="Montserrat"/>
                              </a:rPr>
                              <m:t>[</m:t>
                            </m:r>
                            <m:r>
                              <a:rPr lang="en-GB" sz="1600" i="1">
                                <a:solidFill>
                                  <a:schemeClr val="lt1"/>
                                </a:solidFill>
                                <a:latin typeface="Cambria Math" panose="02040503050406030204" pitchFamily="18" charset="0"/>
                                <a:ea typeface="Cambria Math" panose="02040503050406030204" pitchFamily="18" charset="0"/>
                                <a:cs typeface="Montserrat"/>
                                <a:sym typeface="Montserrat"/>
                              </a:rPr>
                              <m:t>𝑛</m:t>
                            </m:r>
                            <m:r>
                              <a:rPr lang="en-GB" sz="1600" i="1" smtClean="0">
                                <a:solidFill>
                                  <a:schemeClr val="lt1"/>
                                </a:solidFill>
                                <a:latin typeface="Cambria Math" panose="02040503050406030204" pitchFamily="18" charset="0"/>
                                <a:ea typeface="Cambria Math" panose="02040503050406030204" pitchFamily="18" charset="0"/>
                                <a:cs typeface="Montserrat"/>
                                <a:sym typeface="Montserrat"/>
                              </a:rPr>
                              <m:t>°</m:t>
                            </m:r>
                            <m:r>
                              <a:rPr lang="fr-CH" sz="1600" i="1">
                                <a:solidFill>
                                  <a:schemeClr val="lt1"/>
                                </a:solidFill>
                                <a:latin typeface="Cambria Math" panose="02040503050406030204" pitchFamily="18" charset="0"/>
                                <a:ea typeface="Cambria Math" panose="02040503050406030204" pitchFamily="18" charset="0"/>
                                <a:cs typeface="Montserrat"/>
                                <a:sym typeface="Montserrat"/>
                              </a:rPr>
                              <m:t> </m:t>
                            </m:r>
                            <m:r>
                              <a:rPr lang="fr-CH" sz="1600" i="1">
                                <a:solidFill>
                                  <a:schemeClr val="lt1"/>
                                </a:solidFill>
                                <a:latin typeface="Cambria Math" panose="02040503050406030204" pitchFamily="18" charset="0"/>
                                <a:ea typeface="Cambria Math" panose="02040503050406030204" pitchFamily="18" charset="0"/>
                                <a:cs typeface="Montserrat"/>
                                <a:sym typeface="Montserrat"/>
                              </a:rPr>
                              <m:t>𝑜𝑓</m:t>
                            </m:r>
                            <m:r>
                              <a:rPr lang="fr-CH" sz="1600" i="1">
                                <a:solidFill>
                                  <a:schemeClr val="lt1"/>
                                </a:solidFill>
                                <a:latin typeface="Cambria Math" panose="02040503050406030204" pitchFamily="18" charset="0"/>
                                <a:ea typeface="Cambria Math" panose="02040503050406030204" pitchFamily="18" charset="0"/>
                                <a:cs typeface="Montserrat"/>
                                <a:sym typeface="Montserrat"/>
                              </a:rPr>
                              <m:t> </m:t>
                            </m:r>
                            <m:r>
                              <a:rPr lang="fr-CH" sz="1600" i="1">
                                <a:solidFill>
                                  <a:schemeClr val="lt1"/>
                                </a:solidFill>
                                <a:latin typeface="Cambria Math" panose="02040503050406030204" pitchFamily="18" charset="0"/>
                                <a:ea typeface="Cambria Math" panose="02040503050406030204" pitchFamily="18" charset="0"/>
                                <a:cs typeface="Montserrat"/>
                                <a:sym typeface="Montserrat"/>
                              </a:rPr>
                              <m:t>𝑚𝑎𝑡𝑐</m:t>
                            </m:r>
                            <m:r>
                              <a:rPr lang="fr-CH" sz="1600" i="1">
                                <a:solidFill>
                                  <a:schemeClr val="lt1"/>
                                </a:solidFill>
                                <a:latin typeface="Cambria Math" panose="02040503050406030204" pitchFamily="18" charset="0"/>
                                <a:ea typeface="Cambria Math" panose="02040503050406030204" pitchFamily="18" charset="0"/>
                                <a:cs typeface="Montserrat"/>
                                <a:sym typeface="Montserrat"/>
                              </a:rPr>
                              <m:t>h</m:t>
                            </m:r>
                            <m:r>
                              <a:rPr lang="fr-CH" sz="1600" i="1">
                                <a:solidFill>
                                  <a:schemeClr val="lt1"/>
                                </a:solidFill>
                                <a:latin typeface="Cambria Math" panose="02040503050406030204" pitchFamily="18" charset="0"/>
                                <a:ea typeface="Cambria Math" panose="02040503050406030204" pitchFamily="18" charset="0"/>
                                <a:cs typeface="Montserrat"/>
                                <a:sym typeface="Montserrat"/>
                              </a:rPr>
                              <m:t>𝑒𝑑</m:t>
                            </m:r>
                            <m:r>
                              <a:rPr lang="fr-CH" sz="1600" i="1">
                                <a:solidFill>
                                  <a:schemeClr val="lt1"/>
                                </a:solidFill>
                                <a:latin typeface="Cambria Math" panose="02040503050406030204" pitchFamily="18" charset="0"/>
                                <a:ea typeface="Cambria Math" panose="02040503050406030204" pitchFamily="18" charset="0"/>
                                <a:cs typeface="Montserrat"/>
                                <a:sym typeface="Montserrat"/>
                              </a:rPr>
                              <m:t> </m:t>
                            </m:r>
                            <m:r>
                              <a:rPr lang="fr-CH" sz="1600" i="1">
                                <a:solidFill>
                                  <a:schemeClr val="lt1"/>
                                </a:solidFill>
                                <a:latin typeface="Cambria Math" panose="02040503050406030204" pitchFamily="18" charset="0"/>
                                <a:ea typeface="Cambria Math" panose="02040503050406030204" pitchFamily="18" charset="0"/>
                                <a:cs typeface="Montserrat"/>
                                <a:sym typeface="Montserrat"/>
                              </a:rPr>
                              <m:t>𝑎𝑛𝑛𝑜𝑢𝑛𝑐𝑒𝑚𝑒𝑛𝑡𝑠</m:t>
                            </m:r>
                            <m:r>
                              <a:rPr lang="fr-CH" sz="1600" b="0" i="1" smtClean="0">
                                <a:solidFill>
                                  <a:schemeClr val="lt1"/>
                                </a:solidFill>
                                <a:latin typeface="Cambria Math" panose="02040503050406030204" pitchFamily="18" charset="0"/>
                                <a:ea typeface="Cambria Math" panose="02040503050406030204" pitchFamily="18" charset="0"/>
                                <a:cs typeface="Montserrat"/>
                                <a:sym typeface="Montserrat"/>
                              </a:rPr>
                              <m:t>]</m:t>
                            </m:r>
                          </m:num>
                          <m:den>
                            <m:r>
                              <a:rPr lang="el-GR" sz="1600" i="1">
                                <a:solidFill>
                                  <a:schemeClr val="lt1"/>
                                </a:solidFill>
                                <a:latin typeface="Cambria Math" panose="02040503050406030204" pitchFamily="18" charset="0"/>
                                <a:ea typeface="Cambria Math" panose="02040503050406030204" pitchFamily="18" charset="0"/>
                                <a:sym typeface="Montserrat"/>
                              </a:rPr>
                              <m:t>𝛴</m:t>
                            </m:r>
                            <m:r>
                              <a:rPr lang="fr-CH" sz="1600" b="0" i="1" smtClean="0">
                                <a:solidFill>
                                  <a:schemeClr val="lt1"/>
                                </a:solidFill>
                                <a:latin typeface="Cambria Math" panose="02040503050406030204" pitchFamily="18" charset="0"/>
                                <a:ea typeface="Cambria Math" panose="02040503050406030204" pitchFamily="18" charset="0"/>
                                <a:sym typeface="Montserrat"/>
                              </a:rPr>
                              <m:t>[</m:t>
                            </m:r>
                            <m:r>
                              <a:rPr lang="fr-CH" sz="1600" b="0" i="1" smtClean="0">
                                <a:solidFill>
                                  <a:schemeClr val="lt1"/>
                                </a:solidFill>
                                <a:latin typeface="Cambria Math" panose="02040503050406030204" pitchFamily="18" charset="0"/>
                                <a:ea typeface="Cambria Math" panose="02040503050406030204" pitchFamily="18" charset="0"/>
                                <a:sym typeface="Montserrat"/>
                              </a:rPr>
                              <m:t>𝑛</m:t>
                            </m:r>
                            <m:r>
                              <a:rPr lang="fr-CH" sz="1600" b="0" i="1" smtClean="0">
                                <a:solidFill>
                                  <a:schemeClr val="lt1"/>
                                </a:solidFill>
                                <a:latin typeface="Cambria Math" panose="02040503050406030204" pitchFamily="18" charset="0"/>
                                <a:ea typeface="Cambria Math" panose="02040503050406030204" pitchFamily="18" charset="0"/>
                                <a:sym typeface="Montserrat"/>
                              </a:rPr>
                              <m:t>° </m:t>
                            </m:r>
                            <m:r>
                              <a:rPr lang="fr-CH" sz="1600" b="0" i="1" smtClean="0">
                                <a:solidFill>
                                  <a:schemeClr val="lt1"/>
                                </a:solidFill>
                                <a:latin typeface="Cambria Math" panose="02040503050406030204" pitchFamily="18" charset="0"/>
                                <a:ea typeface="Cambria Math" panose="02040503050406030204" pitchFamily="18" charset="0"/>
                                <a:sym typeface="Montserrat"/>
                              </a:rPr>
                              <m:t>𝑜𝑓</m:t>
                            </m:r>
                            <m:r>
                              <a:rPr lang="fr-CH" sz="1600" b="0" i="1" smtClean="0">
                                <a:solidFill>
                                  <a:schemeClr val="lt1"/>
                                </a:solidFill>
                                <a:latin typeface="Cambria Math" panose="02040503050406030204" pitchFamily="18" charset="0"/>
                                <a:ea typeface="Cambria Math" panose="02040503050406030204" pitchFamily="18" charset="0"/>
                                <a:sym typeface="Montserrat"/>
                              </a:rPr>
                              <m:t> </m:t>
                            </m:r>
                            <m:r>
                              <a:rPr lang="fr-CH" sz="1600" b="0" i="1" smtClean="0">
                                <a:solidFill>
                                  <a:schemeClr val="lt1"/>
                                </a:solidFill>
                                <a:latin typeface="Cambria Math" panose="02040503050406030204" pitchFamily="18" charset="0"/>
                                <a:ea typeface="Cambria Math" panose="02040503050406030204" pitchFamily="18" charset="0"/>
                                <a:sym typeface="Montserrat"/>
                              </a:rPr>
                              <m:t>𝑡𝑟𝑖𝑝</m:t>
                            </m:r>
                            <m:r>
                              <a:rPr lang="fr-CH" sz="1600" b="0" i="1" smtClean="0">
                                <a:solidFill>
                                  <a:schemeClr val="lt1"/>
                                </a:solidFill>
                                <a:latin typeface="Cambria Math" panose="02040503050406030204" pitchFamily="18" charset="0"/>
                                <a:ea typeface="Cambria Math" panose="02040503050406030204" pitchFamily="18" charset="0"/>
                                <a:sym typeface="Montserrat"/>
                              </a:rPr>
                              <m:t> </m:t>
                            </m:r>
                            <m:r>
                              <a:rPr lang="fr-CH" sz="1600" b="0" i="1" smtClean="0">
                                <a:solidFill>
                                  <a:schemeClr val="lt1"/>
                                </a:solidFill>
                                <a:latin typeface="Cambria Math" panose="02040503050406030204" pitchFamily="18" charset="0"/>
                                <a:ea typeface="Cambria Math" panose="02040503050406030204" pitchFamily="18" charset="0"/>
                                <a:sym typeface="Montserrat"/>
                              </a:rPr>
                              <m:t>𝑎𝑛𝑛𝑜𝑢𝑛𝑐𝑒𝑚𝑒𝑛𝑡𝑠</m:t>
                            </m:r>
                            <m:r>
                              <a:rPr lang="fr-CH" sz="1600" b="0" i="1" smtClean="0">
                                <a:solidFill>
                                  <a:schemeClr val="lt1"/>
                                </a:solidFill>
                                <a:latin typeface="Cambria Math" panose="02040503050406030204" pitchFamily="18" charset="0"/>
                                <a:ea typeface="Cambria Math" panose="02040503050406030204" pitchFamily="18" charset="0"/>
                                <a:sym typeface="Montserrat"/>
                              </a:rPr>
                              <m:t>]</m:t>
                            </m:r>
                          </m:den>
                        </m:f>
                      </m:oMath>
                    </a14:m>
                    <a:endParaRPr lang="en-GB" sz="1600" dirty="0">
                      <a:solidFill>
                        <a:schemeClr val="lt1"/>
                      </a:solidFill>
                      <a:latin typeface="Montserrat"/>
                      <a:ea typeface="Montserrat"/>
                      <a:cs typeface="Montserrat"/>
                      <a:sym typeface="Montserrat"/>
                    </a:endParaRPr>
                  </a:p>
                  <a:p>
                    <a:pPr>
                      <a:lnSpc>
                        <a:spcPct val="150000"/>
                      </a:lnSpc>
                    </a:pPr>
                    <a:r>
                      <a:rPr lang="en-GB" sz="1600" dirty="0">
                        <a:solidFill>
                          <a:schemeClr val="lt1"/>
                        </a:solidFill>
                        <a:latin typeface="Montserrat"/>
                        <a:ea typeface="Montserrat"/>
                        <a:cs typeface="Montserrat"/>
                        <a:sym typeface="Montserrat"/>
                      </a:rPr>
                      <a:t>2. </a:t>
                    </a:r>
                    <a:r>
                      <a:rPr lang="en-GB" sz="1600" b="1" dirty="0">
                        <a:solidFill>
                          <a:schemeClr val="lt1"/>
                        </a:solidFill>
                        <a:latin typeface="Montserrat"/>
                        <a:ea typeface="Montserrat"/>
                        <a:cs typeface="Montserrat"/>
                        <a:sym typeface="Montserrat"/>
                      </a:rPr>
                      <a:t>Average total vehicle-kilometres savings </a:t>
                    </a:r>
                    <a:r>
                      <a:rPr lang="en-GB" sz="1600" dirty="0">
                        <a:solidFill>
                          <a:schemeClr val="lt1"/>
                        </a:solidFill>
                        <a:latin typeface="Montserrat"/>
                        <a:ea typeface="Montserrat"/>
                        <a:cs typeface="Montserrat"/>
                        <a:sym typeface="Montserrat"/>
                      </a:rPr>
                      <a:t>(AKS): </a:t>
                    </a:r>
                    <a:r>
                      <a:rPr lang="fr-CH" sz="1600" dirty="0">
                        <a:solidFill>
                          <a:schemeClr val="lt1"/>
                        </a:solidFill>
                        <a:latin typeface="Montserrat"/>
                        <a:ea typeface="Montserrat"/>
                        <a:cs typeface="Montserrat"/>
                        <a:sym typeface="Montserrat"/>
                      </a:rPr>
                      <a:t>total </a:t>
                    </a:r>
                    <a:r>
                      <a:rPr lang="en-GB" sz="1600" dirty="0">
                        <a:solidFill>
                          <a:schemeClr val="lt1"/>
                        </a:solidFill>
                        <a:latin typeface="Montserrat"/>
                        <a:ea typeface="Montserrat"/>
                        <a:cs typeface="Montserrat"/>
                        <a:sym typeface="Montserrat"/>
                      </a:rPr>
                      <a:t>kilometres from matching algorithm versus the both parties taking individual trips </a:t>
                    </a:r>
                  </a:p>
                  <a:p>
                    <a:pPr>
                      <a:lnSpc>
                        <a:spcPct val="150000"/>
                      </a:lnSpc>
                    </a:pPr>
                    <a:endParaRPr lang="en-GB" sz="1500" dirty="0">
                      <a:solidFill>
                        <a:schemeClr val="lt1"/>
                      </a:solidFill>
                      <a:highlight>
                        <a:srgbClr val="008000"/>
                      </a:highlight>
                      <a:latin typeface="Montserrat"/>
                      <a:ea typeface="Montserrat"/>
                      <a:cs typeface="Montserrat"/>
                      <a:sym typeface="Montserrat"/>
                    </a:endParaRPr>
                  </a:p>
                  <a:p>
                    <a:pPr marL="0" marR="0" lvl="0" indent="0" rtl="0">
                      <a:spcBef>
                        <a:spcPts val="600"/>
                      </a:spcBef>
                      <a:spcAft>
                        <a:spcPts val="0"/>
                      </a:spcAft>
                      <a:buNone/>
                    </a:pPr>
                    <a:endParaRPr sz="1500" dirty="0">
                      <a:solidFill>
                        <a:schemeClr val="lt1"/>
                      </a:solidFill>
                      <a:latin typeface="Montserrat"/>
                      <a:ea typeface="Montserrat"/>
                      <a:cs typeface="Montserrat"/>
                      <a:sym typeface="Montserrat"/>
                    </a:endParaRPr>
                  </a:p>
                </p:txBody>
              </p:sp>
            </mc:Choice>
            <mc:Fallback xmlns="">
              <p:sp>
                <p:nvSpPr>
                  <p:cNvPr id="360" name="Google Shape;360;p22"/>
                  <p:cNvSpPr txBox="1">
                    <a:spLocks noRot="1" noChangeAspect="1" noMove="1" noResize="1" noEditPoints="1" noAdjustHandles="1" noChangeArrowheads="1" noChangeShapeType="1" noTextEdit="1"/>
                  </p:cNvSpPr>
                  <p:nvPr/>
                </p:nvSpPr>
                <p:spPr>
                  <a:xfrm>
                    <a:off x="7375810" y="2068789"/>
                    <a:ext cx="4810829" cy="3797922"/>
                  </a:xfrm>
                  <a:prstGeom prst="rect">
                    <a:avLst/>
                  </a:prstGeom>
                  <a:blipFill>
                    <a:blip r:embed="rId3"/>
                    <a:stretch>
                      <a:fillRect l="-2025" t="-1284" r="-633"/>
                    </a:stretch>
                  </a:blipFill>
                  <a:ln>
                    <a:noFill/>
                  </a:ln>
                </p:spPr>
                <p:txBody>
                  <a:bodyPr/>
                  <a:lstStyle/>
                  <a:p>
                    <a:r>
                      <a:rPr lang="en-GB">
                        <a:noFill/>
                      </a:rPr>
                      <a:t> </a:t>
                    </a:r>
                  </a:p>
                </p:txBody>
              </p:sp>
            </mc:Fallback>
          </mc:AlternateContent>
        </p:grpSp>
        <p:sp>
          <p:nvSpPr>
            <p:cNvPr id="361" name="Google Shape;361;p22"/>
            <p:cNvSpPr txBox="1"/>
            <p:nvPr/>
          </p:nvSpPr>
          <p:spPr>
            <a:xfrm>
              <a:off x="2457044" y="-163034"/>
              <a:ext cx="10052231" cy="18466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700" b="1">
                  <a:solidFill>
                    <a:srgbClr val="006CE8"/>
                  </a:solidFill>
                  <a:latin typeface="Montserrat"/>
                  <a:ea typeface="Montserrat"/>
                  <a:cs typeface="Montserrat"/>
                  <a:sym typeface="Montserrat"/>
                </a:rPr>
                <a:t>Assumptions &amp; </a:t>
              </a:r>
              <a:r>
                <a:rPr lang="en-US" sz="5700" b="1">
                  <a:solidFill>
                    <a:schemeClr val="tx1"/>
                  </a:solidFill>
                  <a:latin typeface="Montserrat"/>
                  <a:ea typeface="Montserrat"/>
                  <a:cs typeface="Montserrat"/>
                  <a:sym typeface="Montserrat"/>
                </a:rPr>
                <a:t>Evaluation Metrics </a:t>
              </a:r>
              <a:endParaRPr sz="3500">
                <a:solidFill>
                  <a:schemeClr val="tx1"/>
                </a:solidFill>
              </a:endParaRPr>
            </a:p>
          </p:txBody>
        </p:sp>
      </p:grpSp>
      <p:sp>
        <p:nvSpPr>
          <p:cNvPr id="362" name="Google Shape;362;p22"/>
          <p:cNvSpPr txBox="1">
            <a:spLocks noGrp="1"/>
          </p:cNvSpPr>
          <p:nvPr>
            <p:ph type="sldNum" idx="12"/>
          </p:nvPr>
        </p:nvSpPr>
        <p:spPr>
          <a:xfrm>
            <a:off x="8664725" y="64008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7</a:t>
            </a:fld>
            <a:endParaRPr>
              <a:solidFill>
                <a:schemeClr val="lt1"/>
              </a:solidFill>
            </a:endParaRPr>
          </a:p>
        </p:txBody>
      </p:sp>
      <p:sp>
        <p:nvSpPr>
          <p:cNvPr id="363" name="Google Shape;363;p22"/>
          <p:cNvSpPr/>
          <p:nvPr/>
        </p:nvSpPr>
        <p:spPr>
          <a:xfrm>
            <a:off x="10965082" y="299237"/>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accent5">
              <a:lumMod val="60000"/>
              <a:lumOff val="40000"/>
            </a:schemeClr>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64" name="Google Shape;364;p22" descr="Thought bubble with solid fill"/>
          <p:cNvPicPr preferRelativeResize="0"/>
          <p:nvPr/>
        </p:nvPicPr>
        <p:blipFill>
          <a:blip r:embed="rId4">
            <a:extLst>
              <a:ext uri="{96DAC541-7B7A-43D3-8B79-37D633B846F1}">
                <asvg:svgBlip xmlns:asvg="http://schemas.microsoft.com/office/drawing/2016/SVG/main" r:embed="rId5"/>
              </a:ext>
            </a:extLst>
          </a:blip>
          <a:srcRect/>
          <a:stretch/>
        </p:blipFill>
        <p:spPr>
          <a:xfrm>
            <a:off x="462725" y="3668465"/>
            <a:ext cx="875000" cy="875000"/>
          </a:xfrm>
          <a:prstGeom prst="rect">
            <a:avLst/>
          </a:prstGeom>
          <a:noFill/>
          <a:ln>
            <a:noFill/>
          </a:ln>
        </p:spPr>
      </p:pic>
      <p:pic>
        <p:nvPicPr>
          <p:cNvPr id="365" name="Google Shape;365;p22" descr="Clipboard Mixed with solid fill"/>
          <p:cNvPicPr preferRelativeResize="0"/>
          <p:nvPr/>
        </p:nvPicPr>
        <p:blipFill>
          <a:blip r:embed="rId6">
            <a:extLst>
              <a:ext uri="{96DAC541-7B7A-43D3-8B79-37D633B846F1}">
                <asvg:svgBlip xmlns:asvg="http://schemas.microsoft.com/office/drawing/2016/SVG/main" r:embed="rId7"/>
              </a:ext>
            </a:extLst>
          </a:blip>
          <a:srcRect/>
          <a:stretch/>
        </p:blipFill>
        <p:spPr>
          <a:xfrm>
            <a:off x="6256905" y="3649640"/>
            <a:ext cx="912650" cy="91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3"/>
          <p:cNvSpPr/>
          <p:nvPr/>
        </p:nvSpPr>
        <p:spPr>
          <a:xfrm>
            <a:off x="10203543" y="-1"/>
            <a:ext cx="1995300" cy="6858000"/>
          </a:xfrm>
          <a:prstGeom prst="rect">
            <a:avLst/>
          </a:pr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1" name="Google Shape;371;p23"/>
          <p:cNvSpPr/>
          <p:nvPr/>
        </p:nvSpPr>
        <p:spPr>
          <a:xfrm>
            <a:off x="6419850" y="0"/>
            <a:ext cx="5782714" cy="6858000"/>
          </a:xfrm>
          <a:custGeom>
            <a:avLst/>
            <a:gdLst/>
            <a:ahLst/>
            <a:cxnLst/>
            <a:rect l="l" t="t" r="r" b="b"/>
            <a:pathLst>
              <a:path w="5039402" h="6858000" extrusionOk="0">
                <a:moveTo>
                  <a:pt x="1395697" y="0"/>
                </a:moveTo>
                <a:lnTo>
                  <a:pt x="5039402" y="0"/>
                </a:lnTo>
                <a:lnTo>
                  <a:pt x="3643705" y="6858000"/>
                </a:lnTo>
                <a:lnTo>
                  <a:pt x="0" y="6858000"/>
                </a:lnTo>
                <a:lnTo>
                  <a:pt x="1395697"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23"/>
          <p:cNvSpPr/>
          <p:nvPr/>
        </p:nvSpPr>
        <p:spPr>
          <a:xfrm rot="5400000">
            <a:off x="-256305" y="256306"/>
            <a:ext cx="2590032" cy="2077421"/>
          </a:xfrm>
          <a:custGeom>
            <a:avLst/>
            <a:gdLst/>
            <a:ahLst/>
            <a:cxnLst/>
            <a:rect l="l" t="t" r="r" b="b"/>
            <a:pathLst>
              <a:path w="2590032" h="2077421" extrusionOk="0">
                <a:moveTo>
                  <a:pt x="0" y="2077421"/>
                </a:moveTo>
                <a:lnTo>
                  <a:pt x="0" y="0"/>
                </a:lnTo>
                <a:lnTo>
                  <a:pt x="2590032" y="2077421"/>
                </a:lnTo>
                <a:lnTo>
                  <a:pt x="0" y="2077421"/>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23"/>
          <p:cNvSpPr/>
          <p:nvPr/>
        </p:nvSpPr>
        <p:spPr>
          <a:xfrm>
            <a:off x="321744" y="6374963"/>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accent5">
              <a:lumMod val="60000"/>
              <a:lumOff val="40000"/>
            </a:schemeClr>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4" name="Google Shape;374;p23"/>
          <p:cNvSpPr/>
          <p:nvPr/>
        </p:nvSpPr>
        <p:spPr>
          <a:xfrm>
            <a:off x="5334000" y="6400800"/>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5" name="Google Shape;375;p23"/>
          <p:cNvSpPr/>
          <p:nvPr/>
        </p:nvSpPr>
        <p:spPr>
          <a:xfrm>
            <a:off x="10490613" y="182957"/>
            <a:ext cx="405268" cy="405189"/>
          </a:xfrm>
          <a:custGeom>
            <a:avLst/>
            <a:gdLst/>
            <a:ahLst/>
            <a:cxnLst/>
            <a:rect l="l" t="t" r="r" b="b"/>
            <a:pathLst>
              <a:path w="108288" h="108267" extrusionOk="0">
                <a:moveTo>
                  <a:pt x="0" y="0"/>
                </a:moveTo>
                <a:lnTo>
                  <a:pt x="27587" y="108267"/>
                </a:lnTo>
                <a:lnTo>
                  <a:pt x="108289" y="34225"/>
                </a:lnTo>
                <a:close/>
              </a:path>
            </a:pathLst>
          </a:custGeom>
          <a:solidFill>
            <a:schemeClr val="accent5">
              <a:lumMod val="60000"/>
              <a:lumOff val="4000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6" name="Google Shape;376;p23"/>
          <p:cNvSpPr/>
          <p:nvPr/>
        </p:nvSpPr>
        <p:spPr>
          <a:xfrm>
            <a:off x="477524" y="3855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77" name="Google Shape;377;p23"/>
          <p:cNvGrpSpPr/>
          <p:nvPr/>
        </p:nvGrpSpPr>
        <p:grpSpPr>
          <a:xfrm>
            <a:off x="2961691" y="1708"/>
            <a:ext cx="9015924" cy="2767826"/>
            <a:chOff x="4355480" y="315955"/>
            <a:chExt cx="8243186" cy="2767826"/>
          </a:xfrm>
        </p:grpSpPr>
        <p:grpSp>
          <p:nvGrpSpPr>
            <p:cNvPr id="381" name="Google Shape;381;p23"/>
            <p:cNvGrpSpPr/>
            <p:nvPr/>
          </p:nvGrpSpPr>
          <p:grpSpPr>
            <a:xfrm>
              <a:off x="6708766" y="1418675"/>
              <a:ext cx="5889900" cy="1665106"/>
              <a:chOff x="6476538" y="1418675"/>
              <a:chExt cx="5889900" cy="1665106"/>
            </a:xfrm>
          </p:grpSpPr>
          <p:sp>
            <p:nvSpPr>
              <p:cNvPr id="382" name="Google Shape;382;p23"/>
              <p:cNvSpPr/>
              <p:nvPr/>
            </p:nvSpPr>
            <p:spPr>
              <a:xfrm>
                <a:off x="6476538" y="1461409"/>
                <a:ext cx="5889900" cy="1622372"/>
              </a:xfrm>
              <a:prstGeom prst="rect">
                <a:avLst/>
              </a:prstGeom>
              <a:solidFill>
                <a:srgbClr val="006CE8"/>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3" name="Google Shape;383;p23"/>
              <p:cNvSpPr txBox="1"/>
              <p:nvPr/>
            </p:nvSpPr>
            <p:spPr>
              <a:xfrm>
                <a:off x="6565479" y="1418675"/>
                <a:ext cx="5242851" cy="1508065"/>
              </a:xfrm>
              <a:prstGeom prst="rect">
                <a:avLst/>
              </a:prstGeom>
              <a:noFill/>
              <a:ln>
                <a:noFill/>
              </a:ln>
            </p:spPr>
            <p:txBody>
              <a:bodyPr spcFirstLastPara="1" wrap="square" lIns="91425" tIns="45700" rIns="91425" bIns="45700" anchor="t" anchorCtr="0">
                <a:spAutoFit/>
              </a:bodyPr>
              <a:lstStyle/>
              <a:p>
                <a:pPr lvl="0">
                  <a:spcBef>
                    <a:spcPts val="600"/>
                  </a:spcBef>
                </a:pPr>
                <a:r>
                  <a:rPr lang="fr-CH" sz="2000" b="1" baseline="-25000" dirty="0">
                    <a:solidFill>
                      <a:schemeClr val="bg1"/>
                    </a:solidFill>
                    <a:latin typeface="Montserrat"/>
                    <a:ea typeface="Montserrat"/>
                    <a:cs typeface="Montserrat"/>
                    <a:sym typeface="Montserrat"/>
                  </a:rPr>
                  <a:t>MINIMUM</a:t>
                </a:r>
                <a:r>
                  <a:rPr lang="fr-CH" sz="2000" baseline="-25000" dirty="0">
                    <a:solidFill>
                      <a:schemeClr val="bg1"/>
                    </a:solidFill>
                    <a:latin typeface="Montserrat"/>
                    <a:ea typeface="Montserrat"/>
                    <a:cs typeface="Montserrat"/>
                    <a:sym typeface="Montserrat"/>
                  </a:rPr>
                  <a:t> of: </a:t>
                </a:r>
              </a:p>
              <a:p>
                <a:pPr lvl="0">
                  <a:spcBef>
                    <a:spcPts val="600"/>
                  </a:spcBef>
                  <a:buClr>
                    <a:schemeClr val="bg1"/>
                  </a:buClr>
                </a:pPr>
                <a:r>
                  <a:rPr lang="fr-CH" sz="1700" baseline="-25000" dirty="0">
                    <a:solidFill>
                      <a:schemeClr val="bg1"/>
                    </a:solidFill>
                    <a:latin typeface="Montserrat"/>
                    <a:ea typeface="Montserrat"/>
                    <a:cs typeface="Montserrat"/>
                    <a:sym typeface="Montserrat"/>
                  </a:rPr>
                  <a:t>1) Latest rider </a:t>
                </a:r>
                <a:r>
                  <a:rPr lang="fr-CH" sz="1700" baseline="-25000" dirty="0" err="1">
                    <a:solidFill>
                      <a:schemeClr val="bg1"/>
                    </a:solidFill>
                    <a:latin typeface="Montserrat"/>
                    <a:ea typeface="Montserrat"/>
                    <a:cs typeface="Montserrat"/>
                    <a:sym typeface="Montserrat"/>
                  </a:rPr>
                  <a:t>arrival</a:t>
                </a:r>
                <a:r>
                  <a:rPr lang="fr-CH" sz="1700" baseline="-25000" dirty="0">
                    <a:solidFill>
                      <a:schemeClr val="bg1"/>
                    </a:solidFill>
                    <a:latin typeface="Montserrat"/>
                    <a:ea typeface="Montserrat"/>
                    <a:cs typeface="Montserrat"/>
                    <a:sym typeface="Montserrat"/>
                  </a:rPr>
                  <a:t> time – </a:t>
                </a:r>
                <a:r>
                  <a:rPr lang="fr-CH" sz="1700" baseline="-25000" dirty="0" err="1">
                    <a:solidFill>
                      <a:schemeClr val="bg1"/>
                    </a:solidFill>
                    <a:latin typeface="Montserrat"/>
                    <a:ea typeface="Montserrat"/>
                    <a:cs typeface="Montserrat"/>
                    <a:sym typeface="Montserrat"/>
                  </a:rPr>
                  <a:t>travel</a:t>
                </a:r>
                <a:r>
                  <a:rPr lang="fr-CH" sz="1700" baseline="-25000" dirty="0">
                    <a:solidFill>
                      <a:schemeClr val="bg1"/>
                    </a:solidFill>
                    <a:latin typeface="Montserrat"/>
                    <a:ea typeface="Montserrat"/>
                    <a:cs typeface="Montserrat"/>
                    <a:sym typeface="Montserrat"/>
                  </a:rPr>
                  <a:t> time </a:t>
                </a:r>
                <a:r>
                  <a:rPr lang="fr-CH" sz="1700" baseline="-25000" dirty="0" err="1">
                    <a:solidFill>
                      <a:schemeClr val="bg1"/>
                    </a:solidFill>
                    <a:latin typeface="Montserrat"/>
                    <a:ea typeface="Montserrat"/>
                    <a:cs typeface="Montserrat"/>
                    <a:sym typeface="Montserrat"/>
                  </a:rPr>
                  <a:t>origin</a:t>
                </a:r>
                <a:r>
                  <a:rPr lang="fr-CH" sz="1700" baseline="-25000" dirty="0">
                    <a:solidFill>
                      <a:schemeClr val="bg1"/>
                    </a:solidFill>
                    <a:latin typeface="Montserrat"/>
                    <a:ea typeface="Montserrat"/>
                    <a:cs typeface="Montserrat"/>
                    <a:sym typeface="Montserrat"/>
                  </a:rPr>
                  <a:t> (r) to destination (r) – </a:t>
                </a:r>
                <a:r>
                  <a:rPr lang="fr-CH" sz="1700" baseline="-25000" dirty="0" err="1">
                    <a:solidFill>
                      <a:schemeClr val="bg1"/>
                    </a:solidFill>
                    <a:latin typeface="Montserrat"/>
                    <a:ea typeface="Montserrat"/>
                    <a:cs typeface="Montserrat"/>
                    <a:sym typeface="Montserrat"/>
                  </a:rPr>
                  <a:t>travel</a:t>
                </a:r>
                <a:r>
                  <a:rPr lang="fr-CH" sz="1700" baseline="-25000" dirty="0">
                    <a:solidFill>
                      <a:schemeClr val="bg1"/>
                    </a:solidFill>
                    <a:latin typeface="Montserrat"/>
                    <a:ea typeface="Montserrat"/>
                    <a:cs typeface="Montserrat"/>
                    <a:sym typeface="Montserrat"/>
                  </a:rPr>
                  <a:t> time </a:t>
                </a:r>
                <a:r>
                  <a:rPr lang="fr-CH" sz="1700" baseline="-25000" dirty="0" err="1">
                    <a:solidFill>
                      <a:schemeClr val="bg1"/>
                    </a:solidFill>
                    <a:latin typeface="Montserrat"/>
                    <a:ea typeface="Montserrat"/>
                    <a:cs typeface="Montserrat"/>
                    <a:sym typeface="Montserrat"/>
                  </a:rPr>
                  <a:t>origin</a:t>
                </a:r>
                <a:r>
                  <a:rPr lang="fr-CH" sz="1700" baseline="-25000" dirty="0">
                    <a:solidFill>
                      <a:schemeClr val="bg1"/>
                    </a:solidFill>
                    <a:latin typeface="Montserrat"/>
                    <a:ea typeface="Montserrat"/>
                    <a:cs typeface="Montserrat"/>
                    <a:sym typeface="Montserrat"/>
                  </a:rPr>
                  <a:t> (d) to </a:t>
                </a:r>
                <a:r>
                  <a:rPr lang="fr-CH" sz="1700" baseline="-25000" dirty="0" err="1">
                    <a:solidFill>
                      <a:schemeClr val="bg1"/>
                    </a:solidFill>
                    <a:latin typeface="Montserrat"/>
                    <a:ea typeface="Montserrat"/>
                    <a:cs typeface="Montserrat"/>
                    <a:sym typeface="Montserrat"/>
                  </a:rPr>
                  <a:t>origin</a:t>
                </a:r>
                <a:r>
                  <a:rPr lang="fr-CH" sz="1700" baseline="-25000" dirty="0">
                    <a:solidFill>
                      <a:schemeClr val="bg1"/>
                    </a:solidFill>
                    <a:latin typeface="Montserrat"/>
                    <a:ea typeface="Montserrat"/>
                    <a:cs typeface="Montserrat"/>
                    <a:sym typeface="Montserrat"/>
                  </a:rPr>
                  <a:t> (r)</a:t>
                </a:r>
                <a:endParaRPr lang="fr-CH" sz="1700" baseline="-25000" dirty="0">
                  <a:solidFill>
                    <a:schemeClr val="bg1"/>
                  </a:solidFill>
                  <a:latin typeface="Montserrat"/>
                  <a:ea typeface="Montserrat"/>
                  <a:cs typeface="Montserrat"/>
                </a:endParaRPr>
              </a:p>
              <a:p>
                <a:pPr lvl="0">
                  <a:spcBef>
                    <a:spcPts val="600"/>
                  </a:spcBef>
                  <a:buClr>
                    <a:schemeClr val="bg1"/>
                  </a:buClr>
                </a:pPr>
                <a:r>
                  <a:rPr lang="fr-CH" sz="2000" baseline="-25000" dirty="0">
                    <a:solidFill>
                      <a:schemeClr val="bg1"/>
                    </a:solidFill>
                    <a:latin typeface="Montserrat"/>
                    <a:ea typeface="Montserrat"/>
                    <a:cs typeface="Montserrat"/>
                    <a:sym typeface="Montserrat"/>
                  </a:rPr>
                  <a:t>OR </a:t>
                </a:r>
                <a:endParaRPr lang="fr-CH" sz="2000" baseline="-25000" dirty="0">
                  <a:solidFill>
                    <a:schemeClr val="bg1"/>
                  </a:solidFill>
                  <a:latin typeface="Montserrat"/>
                  <a:ea typeface="Montserrat"/>
                  <a:cs typeface="Montserrat"/>
                </a:endParaRPr>
              </a:p>
              <a:p>
                <a:pPr>
                  <a:spcBef>
                    <a:spcPts val="600"/>
                  </a:spcBef>
                </a:pPr>
                <a:r>
                  <a:rPr lang="fr-CH" sz="1700" baseline="-25000" dirty="0">
                    <a:solidFill>
                      <a:schemeClr val="bg1"/>
                    </a:solidFill>
                    <a:latin typeface="Montserrat"/>
                    <a:ea typeface="Montserrat"/>
                    <a:cs typeface="Montserrat"/>
                  </a:rPr>
                  <a:t>2) Latest driver </a:t>
                </a:r>
                <a:r>
                  <a:rPr lang="fr-CH" sz="1700" baseline="-25000" dirty="0" err="1">
                    <a:solidFill>
                      <a:schemeClr val="bg1"/>
                    </a:solidFill>
                    <a:latin typeface="Montserrat"/>
                    <a:ea typeface="Montserrat"/>
                    <a:cs typeface="Montserrat"/>
                  </a:rPr>
                  <a:t>arrival</a:t>
                </a:r>
                <a:r>
                  <a:rPr lang="fr-CH" sz="1700" baseline="-25000" dirty="0">
                    <a:solidFill>
                      <a:schemeClr val="bg1"/>
                    </a:solidFill>
                    <a:latin typeface="Montserrat"/>
                    <a:ea typeface="Montserrat"/>
                    <a:cs typeface="Montserrat"/>
                  </a:rPr>
                  <a:t> time – </a:t>
                </a:r>
                <a:r>
                  <a:rPr lang="fr-CH" sz="1700" baseline="-25000" dirty="0" err="1">
                    <a:solidFill>
                      <a:schemeClr val="bg1"/>
                    </a:solidFill>
                    <a:latin typeface="Montserrat"/>
                    <a:ea typeface="Montserrat"/>
                    <a:cs typeface="Montserrat"/>
                  </a:rPr>
                  <a:t>travel</a:t>
                </a:r>
                <a:r>
                  <a:rPr lang="fr-CH" sz="1700" baseline="-25000" dirty="0">
                    <a:solidFill>
                      <a:schemeClr val="bg1"/>
                    </a:solidFill>
                    <a:latin typeface="Montserrat"/>
                    <a:ea typeface="Montserrat"/>
                    <a:cs typeface="Montserrat"/>
                  </a:rPr>
                  <a:t> time destination (d) to destination (r) – </a:t>
                </a:r>
                <a:r>
                  <a:rPr lang="fr-CH" sz="1700" baseline="-25000" dirty="0" err="1">
                    <a:solidFill>
                      <a:schemeClr val="bg1"/>
                    </a:solidFill>
                    <a:latin typeface="Montserrat"/>
                    <a:ea typeface="Montserrat"/>
                    <a:cs typeface="Montserrat"/>
                  </a:rPr>
                  <a:t>travel</a:t>
                </a:r>
                <a:r>
                  <a:rPr lang="fr-CH" sz="1700" baseline="-25000" dirty="0">
                    <a:solidFill>
                      <a:schemeClr val="bg1"/>
                    </a:solidFill>
                    <a:latin typeface="Montserrat"/>
                    <a:ea typeface="Montserrat"/>
                    <a:cs typeface="Montserrat"/>
                  </a:rPr>
                  <a:t> time </a:t>
                </a:r>
                <a:r>
                  <a:rPr lang="fr-CH" sz="1700" baseline="-25000" dirty="0" err="1">
                    <a:solidFill>
                      <a:schemeClr val="bg1"/>
                    </a:solidFill>
                    <a:latin typeface="Montserrat"/>
                    <a:ea typeface="Montserrat"/>
                    <a:cs typeface="Montserrat"/>
                  </a:rPr>
                  <a:t>origin</a:t>
                </a:r>
                <a:r>
                  <a:rPr lang="fr-CH" sz="1700" baseline="-25000" dirty="0">
                    <a:solidFill>
                      <a:schemeClr val="bg1"/>
                    </a:solidFill>
                    <a:latin typeface="Montserrat"/>
                    <a:ea typeface="Montserrat"/>
                    <a:cs typeface="Montserrat"/>
                  </a:rPr>
                  <a:t> (d) to </a:t>
                </a:r>
                <a:r>
                  <a:rPr lang="fr-CH" sz="1700" baseline="-25000" dirty="0" err="1">
                    <a:solidFill>
                      <a:schemeClr val="bg1"/>
                    </a:solidFill>
                    <a:latin typeface="Montserrat"/>
                    <a:ea typeface="Montserrat"/>
                    <a:cs typeface="Montserrat"/>
                  </a:rPr>
                  <a:t>origin</a:t>
                </a:r>
                <a:r>
                  <a:rPr lang="fr-CH" sz="1700" baseline="-25000" dirty="0">
                    <a:solidFill>
                      <a:schemeClr val="bg1"/>
                    </a:solidFill>
                    <a:latin typeface="Montserrat"/>
                    <a:ea typeface="Montserrat"/>
                    <a:cs typeface="Montserrat"/>
                  </a:rPr>
                  <a:t> (r)</a:t>
                </a:r>
              </a:p>
            </p:txBody>
          </p:sp>
        </p:grpSp>
        <p:sp>
          <p:nvSpPr>
            <p:cNvPr id="384" name="Google Shape;384;p23"/>
            <p:cNvSpPr txBox="1"/>
            <p:nvPr/>
          </p:nvSpPr>
          <p:spPr>
            <a:xfrm>
              <a:off x="4355480" y="315955"/>
              <a:ext cx="6059475" cy="9694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700" b="1" dirty="0">
                  <a:solidFill>
                    <a:srgbClr val="006CE8"/>
                  </a:solidFill>
                  <a:latin typeface="Montserrat"/>
                  <a:ea typeface="Montserrat"/>
                  <a:cs typeface="Montserrat"/>
                  <a:sym typeface="Montserrat"/>
                </a:rPr>
                <a:t>Pre-Processing</a:t>
              </a:r>
              <a:endParaRPr sz="3500" dirty="0">
                <a:solidFill>
                  <a:srgbClr val="006CE8"/>
                </a:solidFill>
              </a:endParaRPr>
            </a:p>
          </p:txBody>
        </p:sp>
      </p:grpSp>
      <p:pic>
        <p:nvPicPr>
          <p:cNvPr id="1024" name="Picture 1023">
            <a:extLst>
              <a:ext uri="{FF2B5EF4-FFF2-40B4-BE49-F238E27FC236}">
                <a16:creationId xmlns:a16="http://schemas.microsoft.com/office/drawing/2014/main" id="{7D3BA0AB-560B-4534-67C2-69F98CE92AEA}"/>
              </a:ext>
            </a:extLst>
          </p:cNvPr>
          <p:cNvPicPr>
            <a:picLocks noChangeAspect="1"/>
          </p:cNvPicPr>
          <p:nvPr/>
        </p:nvPicPr>
        <p:blipFill>
          <a:blip r:embed="rId3"/>
          <a:srcRect l="20044" t="27103" r="48699" b="62683"/>
          <a:stretch/>
        </p:blipFill>
        <p:spPr>
          <a:xfrm>
            <a:off x="6012100" y="4535155"/>
            <a:ext cx="3882790" cy="1794143"/>
          </a:xfrm>
          <a:prstGeom prst="rect">
            <a:avLst/>
          </a:prstGeom>
        </p:spPr>
      </p:pic>
      <p:sp>
        <p:nvSpPr>
          <p:cNvPr id="385" name="Google Shape;385;p23"/>
          <p:cNvSpPr txBox="1">
            <a:spLocks noGrp="1"/>
          </p:cNvSpPr>
          <p:nvPr>
            <p:ph type="sldNum" idx="12"/>
          </p:nvPr>
        </p:nvSpPr>
        <p:spPr>
          <a:xfrm>
            <a:off x="8610600" y="64167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8</a:t>
            </a:fld>
            <a:endParaRPr>
              <a:solidFill>
                <a:schemeClr val="lt1"/>
              </a:solidFill>
            </a:endParaRPr>
          </a:p>
        </p:txBody>
      </p:sp>
      <p:pic>
        <p:nvPicPr>
          <p:cNvPr id="1026" name="Picture 2">
            <a:extLst>
              <a:ext uri="{FF2B5EF4-FFF2-40B4-BE49-F238E27FC236}">
                <a16:creationId xmlns:a16="http://schemas.microsoft.com/office/drawing/2014/main" id="{7EB09945-9AA1-58DB-3D81-EB76A45D59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16" t="10324" r="44076" b="78531"/>
          <a:stretch/>
        </p:blipFill>
        <p:spPr bwMode="auto">
          <a:xfrm>
            <a:off x="812025" y="4362978"/>
            <a:ext cx="4065006" cy="1794143"/>
          </a:xfrm>
          <a:prstGeom prst="rect">
            <a:avLst/>
          </a:prstGeom>
          <a:noFill/>
          <a:extLst>
            <a:ext uri="{909E8E84-426E-40DD-AFC4-6F175D3DCCD1}">
              <a14:hiddenFill xmlns:a14="http://schemas.microsoft.com/office/drawing/2010/main">
                <a:solidFill>
                  <a:srgbClr val="FFFFFF"/>
                </a:solidFill>
              </a14:hiddenFill>
            </a:ext>
          </a:extLst>
        </p:spPr>
      </p:pic>
      <p:sp>
        <p:nvSpPr>
          <p:cNvPr id="386" name="Google Shape;386;p23"/>
          <p:cNvSpPr/>
          <p:nvPr/>
        </p:nvSpPr>
        <p:spPr>
          <a:xfrm>
            <a:off x="1489313" y="873973"/>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accent5">
              <a:lumMod val="60000"/>
              <a:lumOff val="40000"/>
            </a:schemeClr>
          </a:solidFill>
          <a:ln w="38100" cap="flat"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382;p23">
            <a:extLst>
              <a:ext uri="{FF2B5EF4-FFF2-40B4-BE49-F238E27FC236}">
                <a16:creationId xmlns:a16="http://schemas.microsoft.com/office/drawing/2014/main" id="{C2E4D467-B3C7-2C8B-8251-842F56D8BA9D}"/>
              </a:ext>
            </a:extLst>
          </p:cNvPr>
          <p:cNvSpPr/>
          <p:nvPr/>
        </p:nvSpPr>
        <p:spPr>
          <a:xfrm>
            <a:off x="1" y="1147162"/>
            <a:ext cx="5376688" cy="1622372"/>
          </a:xfrm>
          <a:prstGeom prst="rect">
            <a:avLst/>
          </a:prstGeom>
          <a:solidFill>
            <a:schemeClr val="accent2"/>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Google Shape;383;p23">
            <a:extLst>
              <a:ext uri="{FF2B5EF4-FFF2-40B4-BE49-F238E27FC236}">
                <a16:creationId xmlns:a16="http://schemas.microsoft.com/office/drawing/2014/main" id="{7F5E4004-EF74-C4E3-B41C-B90BB6F7EDA3}"/>
              </a:ext>
            </a:extLst>
          </p:cNvPr>
          <p:cNvSpPr txBox="1"/>
          <p:nvPr/>
        </p:nvSpPr>
        <p:spPr>
          <a:xfrm>
            <a:off x="546695" y="1259049"/>
            <a:ext cx="4829993" cy="1354176"/>
          </a:xfrm>
          <a:prstGeom prst="rect">
            <a:avLst/>
          </a:prstGeom>
          <a:noFill/>
          <a:ln>
            <a:noFill/>
          </a:ln>
        </p:spPr>
        <p:txBody>
          <a:bodyPr spcFirstLastPara="1" wrap="square" lIns="91425" tIns="45700" rIns="91425" bIns="45700" anchor="t" anchorCtr="0">
            <a:spAutoFit/>
          </a:bodyPr>
          <a:lstStyle/>
          <a:p>
            <a:pPr marL="0" marR="0" lvl="0" indent="0" algn="l" rtl="0">
              <a:spcBef>
                <a:spcPts val="600"/>
              </a:spcBef>
              <a:spcAft>
                <a:spcPts val="0"/>
              </a:spcAft>
              <a:buNone/>
            </a:pPr>
            <a:r>
              <a:rPr lang="en-GB" sz="1600" b="1">
                <a:solidFill>
                  <a:schemeClr val="accent5">
                    <a:lumMod val="60000"/>
                    <a:lumOff val="40000"/>
                  </a:schemeClr>
                </a:solidFill>
                <a:latin typeface="Montserrat"/>
                <a:ea typeface="Montserrat"/>
                <a:cs typeface="Montserrat"/>
                <a:sym typeface="Montserrat"/>
              </a:rPr>
              <a:t>Check for pair-feasibility</a:t>
            </a:r>
          </a:p>
          <a:p>
            <a:pPr marL="0" marR="0" lvl="0" indent="0" algn="l" rtl="0">
              <a:spcBef>
                <a:spcPts val="600"/>
              </a:spcBef>
              <a:spcAft>
                <a:spcPts val="0"/>
              </a:spcAft>
              <a:buNone/>
            </a:pPr>
            <a:r>
              <a:rPr lang="en-GB">
                <a:solidFill>
                  <a:schemeClr val="lt1"/>
                </a:solidFill>
                <a:latin typeface="Montserrat"/>
                <a:ea typeface="Montserrat"/>
                <a:cs typeface="Montserrat"/>
                <a:sym typeface="Montserrat"/>
              </a:rPr>
              <a:t>Calculate overlap between the driver and the rider time windows by </a:t>
            </a:r>
            <a:r>
              <a:rPr lang="en-GB">
                <a:solidFill>
                  <a:schemeClr val="accent5">
                    <a:lumMod val="60000"/>
                    <a:lumOff val="40000"/>
                  </a:schemeClr>
                </a:solidFill>
                <a:latin typeface="Montserrat"/>
                <a:ea typeface="Montserrat"/>
                <a:cs typeface="Montserrat"/>
                <a:sym typeface="Montserrat"/>
              </a:rPr>
              <a:t>comparing the latest time that the driver must depart (k) and the earliest departure times of both the driver and the rider.</a:t>
            </a:r>
          </a:p>
        </p:txBody>
      </p:sp>
      <p:grpSp>
        <p:nvGrpSpPr>
          <p:cNvPr id="1029" name="Group 1028">
            <a:extLst>
              <a:ext uri="{FF2B5EF4-FFF2-40B4-BE49-F238E27FC236}">
                <a16:creationId xmlns:a16="http://schemas.microsoft.com/office/drawing/2014/main" id="{595C9A13-E158-8CF4-2D91-0842CD0C6F2F}"/>
              </a:ext>
            </a:extLst>
          </p:cNvPr>
          <p:cNvGrpSpPr/>
          <p:nvPr/>
        </p:nvGrpSpPr>
        <p:grpSpPr>
          <a:xfrm>
            <a:off x="243152" y="4345088"/>
            <a:ext cx="268560" cy="402840"/>
            <a:chOff x="389690" y="4332100"/>
            <a:chExt cx="268560" cy="402840"/>
          </a:xfrm>
        </p:grpSpPr>
        <mc:AlternateContent xmlns:mc="http://schemas.openxmlformats.org/markup-compatibility/2006" xmlns:p14="http://schemas.microsoft.com/office/powerpoint/2010/main">
          <mc:Choice Requires="p14">
            <p:contentPart p14:bwMode="auto" r:id="rId5">
              <p14:nvContentPartPr>
                <p14:cNvPr id="1027" name="Ink 1026">
                  <a:extLst>
                    <a:ext uri="{FF2B5EF4-FFF2-40B4-BE49-F238E27FC236}">
                      <a16:creationId xmlns:a16="http://schemas.microsoft.com/office/drawing/2014/main" id="{3AD46B7C-0D9D-8B46-730C-E9FFE81FD737}"/>
                    </a:ext>
                  </a:extLst>
                </p14:cNvPr>
                <p14:cNvContentPartPr/>
                <p14:nvPr/>
              </p14:nvContentPartPr>
              <p14:xfrm>
                <a:off x="389690" y="4436860"/>
                <a:ext cx="133560" cy="217080"/>
              </p14:xfrm>
            </p:contentPart>
          </mc:Choice>
          <mc:Fallback xmlns="">
            <p:pic>
              <p:nvPicPr>
                <p:cNvPr id="1027" name="Ink 1026">
                  <a:extLst>
                    <a:ext uri="{FF2B5EF4-FFF2-40B4-BE49-F238E27FC236}">
                      <a16:creationId xmlns:a16="http://schemas.microsoft.com/office/drawing/2014/main" id="{3AD46B7C-0D9D-8B46-730C-E9FFE81FD737}"/>
                    </a:ext>
                  </a:extLst>
                </p:cNvPr>
                <p:cNvPicPr/>
                <p:nvPr/>
              </p:nvPicPr>
              <p:blipFill>
                <a:blip r:embed="rId6"/>
                <a:stretch>
                  <a:fillRect/>
                </a:stretch>
              </p:blipFill>
              <p:spPr>
                <a:xfrm>
                  <a:off x="380690" y="4427860"/>
                  <a:ext cx="15120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28" name="Ink 1027">
                  <a:extLst>
                    <a:ext uri="{FF2B5EF4-FFF2-40B4-BE49-F238E27FC236}">
                      <a16:creationId xmlns:a16="http://schemas.microsoft.com/office/drawing/2014/main" id="{58380DCE-5F6D-5C79-A433-DCCBBF7ECB7B}"/>
                    </a:ext>
                  </a:extLst>
                </p14:cNvPr>
                <p14:cNvContentPartPr/>
                <p14:nvPr/>
              </p14:nvContentPartPr>
              <p14:xfrm>
                <a:off x="538010" y="4332100"/>
                <a:ext cx="120240" cy="402840"/>
              </p14:xfrm>
            </p:contentPart>
          </mc:Choice>
          <mc:Fallback xmlns="">
            <p:pic>
              <p:nvPicPr>
                <p:cNvPr id="1028" name="Ink 1027">
                  <a:extLst>
                    <a:ext uri="{FF2B5EF4-FFF2-40B4-BE49-F238E27FC236}">
                      <a16:creationId xmlns:a16="http://schemas.microsoft.com/office/drawing/2014/main" id="{58380DCE-5F6D-5C79-A433-DCCBBF7ECB7B}"/>
                    </a:ext>
                  </a:extLst>
                </p:cNvPr>
                <p:cNvPicPr/>
                <p:nvPr/>
              </p:nvPicPr>
              <p:blipFill>
                <a:blip r:embed="rId8"/>
                <a:stretch>
                  <a:fillRect/>
                </a:stretch>
              </p:blipFill>
              <p:spPr>
                <a:xfrm>
                  <a:off x="529010" y="4323100"/>
                  <a:ext cx="137880" cy="420480"/>
                </a:xfrm>
                <a:prstGeom prst="rect">
                  <a:avLst/>
                </a:prstGeom>
              </p:spPr>
            </p:pic>
          </mc:Fallback>
        </mc:AlternateContent>
      </p:grpSp>
      <p:grpSp>
        <p:nvGrpSpPr>
          <p:cNvPr id="1032" name="Group 1031">
            <a:extLst>
              <a:ext uri="{FF2B5EF4-FFF2-40B4-BE49-F238E27FC236}">
                <a16:creationId xmlns:a16="http://schemas.microsoft.com/office/drawing/2014/main" id="{267C9A39-A76D-75FF-CA18-F59B8F436069}"/>
              </a:ext>
            </a:extLst>
          </p:cNvPr>
          <p:cNvGrpSpPr/>
          <p:nvPr/>
        </p:nvGrpSpPr>
        <p:grpSpPr>
          <a:xfrm>
            <a:off x="5691340" y="4474526"/>
            <a:ext cx="320760" cy="413640"/>
            <a:chOff x="6113690" y="4277740"/>
            <a:chExt cx="320760" cy="413640"/>
          </a:xfrm>
        </p:grpSpPr>
        <mc:AlternateContent xmlns:mc="http://schemas.openxmlformats.org/markup-compatibility/2006" xmlns:p14="http://schemas.microsoft.com/office/powerpoint/2010/main">
          <mc:Choice Requires="p14">
            <p:contentPart p14:bwMode="auto" r:id="rId9">
              <p14:nvContentPartPr>
                <p14:cNvPr id="1030" name="Ink 1029">
                  <a:extLst>
                    <a:ext uri="{FF2B5EF4-FFF2-40B4-BE49-F238E27FC236}">
                      <a16:creationId xmlns:a16="http://schemas.microsoft.com/office/drawing/2014/main" id="{DBB2FEAB-92D9-1EE2-AF2C-8C94E3CD9D5B}"/>
                    </a:ext>
                  </a:extLst>
                </p14:cNvPr>
                <p14:cNvContentPartPr/>
                <p14:nvPr/>
              </p14:nvContentPartPr>
              <p14:xfrm>
                <a:off x="6113690" y="4378900"/>
                <a:ext cx="207360" cy="184320"/>
              </p14:xfrm>
            </p:contentPart>
          </mc:Choice>
          <mc:Fallback xmlns="">
            <p:pic>
              <p:nvPicPr>
                <p:cNvPr id="1030" name="Ink 1029">
                  <a:extLst>
                    <a:ext uri="{FF2B5EF4-FFF2-40B4-BE49-F238E27FC236}">
                      <a16:creationId xmlns:a16="http://schemas.microsoft.com/office/drawing/2014/main" id="{DBB2FEAB-92D9-1EE2-AF2C-8C94E3CD9D5B}"/>
                    </a:ext>
                  </a:extLst>
                </p:cNvPr>
                <p:cNvPicPr/>
                <p:nvPr/>
              </p:nvPicPr>
              <p:blipFill>
                <a:blip r:embed="rId10"/>
                <a:stretch>
                  <a:fillRect/>
                </a:stretch>
              </p:blipFill>
              <p:spPr>
                <a:xfrm>
                  <a:off x="6104706" y="4369918"/>
                  <a:ext cx="224969" cy="20192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31" name="Ink 1030">
                  <a:extLst>
                    <a:ext uri="{FF2B5EF4-FFF2-40B4-BE49-F238E27FC236}">
                      <a16:creationId xmlns:a16="http://schemas.microsoft.com/office/drawing/2014/main" id="{911CABBB-84F5-A628-FAA6-49CD3A0F105C}"/>
                    </a:ext>
                  </a:extLst>
                </p14:cNvPr>
                <p14:cNvContentPartPr/>
                <p14:nvPr/>
              </p14:nvContentPartPr>
              <p14:xfrm>
                <a:off x="6307010" y="4277740"/>
                <a:ext cx="127440" cy="413640"/>
              </p14:xfrm>
            </p:contentPart>
          </mc:Choice>
          <mc:Fallback xmlns="">
            <p:pic>
              <p:nvPicPr>
                <p:cNvPr id="1031" name="Ink 1030">
                  <a:extLst>
                    <a:ext uri="{FF2B5EF4-FFF2-40B4-BE49-F238E27FC236}">
                      <a16:creationId xmlns:a16="http://schemas.microsoft.com/office/drawing/2014/main" id="{911CABBB-84F5-A628-FAA6-49CD3A0F105C}"/>
                    </a:ext>
                  </a:extLst>
                </p:cNvPr>
                <p:cNvPicPr/>
                <p:nvPr/>
              </p:nvPicPr>
              <p:blipFill>
                <a:blip r:embed="rId12"/>
                <a:stretch>
                  <a:fillRect/>
                </a:stretch>
              </p:blipFill>
              <p:spPr>
                <a:xfrm>
                  <a:off x="6298010" y="4268732"/>
                  <a:ext cx="145080" cy="431295"/>
                </a:xfrm>
                <a:prstGeom prst="rect">
                  <a:avLst/>
                </a:prstGeom>
              </p:spPr>
            </p:pic>
          </mc:Fallback>
        </mc:AlternateContent>
      </p:grpSp>
      <p:sp>
        <p:nvSpPr>
          <p:cNvPr id="1037" name="Google Shape;382;p23">
            <a:extLst>
              <a:ext uri="{FF2B5EF4-FFF2-40B4-BE49-F238E27FC236}">
                <a16:creationId xmlns:a16="http://schemas.microsoft.com/office/drawing/2014/main" id="{0A13B24C-FDEB-43AA-A71C-3F17F4A661F4}"/>
              </a:ext>
            </a:extLst>
          </p:cNvPr>
          <p:cNvSpPr/>
          <p:nvPr/>
        </p:nvSpPr>
        <p:spPr>
          <a:xfrm>
            <a:off x="0" y="2855168"/>
            <a:ext cx="5376688" cy="667653"/>
          </a:xfrm>
          <a:prstGeom prst="rect">
            <a:avLst/>
          </a:prstGeom>
          <a:solidFill>
            <a:schemeClr val="accent2"/>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fr-CH" dirty="0">
                <a:solidFill>
                  <a:schemeClr val="lt1"/>
                </a:solidFill>
                <a:latin typeface="Montserrat" panose="00000500000000000000" pitchFamily="2" charset="0"/>
                <a:ea typeface="Calibri"/>
                <a:cs typeface="Calibri"/>
                <a:sym typeface="Calibri"/>
              </a:rPr>
              <a:t>The match (</a:t>
            </a:r>
            <a:r>
              <a:rPr lang="fr-CH" dirty="0" err="1">
                <a:solidFill>
                  <a:schemeClr val="lt1"/>
                </a:solidFill>
                <a:latin typeface="Montserrat" panose="00000500000000000000" pitchFamily="2" charset="0"/>
                <a:ea typeface="Calibri"/>
                <a:cs typeface="Calibri"/>
                <a:sym typeface="Calibri"/>
              </a:rPr>
              <a:t>d,r</a:t>
            </a:r>
            <a:r>
              <a:rPr lang="fr-CH" dirty="0">
                <a:solidFill>
                  <a:schemeClr val="lt1"/>
                </a:solidFill>
                <a:latin typeface="Montserrat" panose="00000500000000000000" pitchFamily="2" charset="0"/>
                <a:ea typeface="Calibri"/>
                <a:cs typeface="Calibri"/>
                <a:sym typeface="Calibri"/>
              </a:rPr>
              <a:t>) can </a:t>
            </a:r>
            <a:r>
              <a:rPr lang="fr-CH" dirty="0" err="1">
                <a:solidFill>
                  <a:schemeClr val="lt1"/>
                </a:solidFill>
                <a:latin typeface="Montserrat" panose="00000500000000000000" pitchFamily="2" charset="0"/>
                <a:ea typeface="Calibri"/>
                <a:cs typeface="Calibri"/>
                <a:sym typeface="Calibri"/>
              </a:rPr>
              <a:t>be</a:t>
            </a:r>
            <a:r>
              <a:rPr lang="fr-CH" dirty="0">
                <a:solidFill>
                  <a:schemeClr val="lt1"/>
                </a:solidFill>
                <a:latin typeface="Montserrat" panose="00000500000000000000" pitchFamily="2" charset="0"/>
                <a:ea typeface="Calibri"/>
                <a:cs typeface="Calibri"/>
                <a:sym typeface="Calibri"/>
              </a:rPr>
              <a:t> </a:t>
            </a:r>
            <a:r>
              <a:rPr lang="fr-CH" dirty="0" err="1">
                <a:solidFill>
                  <a:schemeClr val="lt1"/>
                </a:solidFill>
                <a:latin typeface="Montserrat" panose="00000500000000000000" pitchFamily="2" charset="0"/>
                <a:ea typeface="Calibri"/>
                <a:cs typeface="Calibri"/>
                <a:sym typeface="Calibri"/>
              </a:rPr>
              <a:t>deemed</a:t>
            </a:r>
            <a:r>
              <a:rPr lang="fr-CH" dirty="0">
                <a:solidFill>
                  <a:schemeClr val="lt1"/>
                </a:solidFill>
                <a:latin typeface="Montserrat" panose="00000500000000000000" pitchFamily="2" charset="0"/>
                <a:ea typeface="Calibri"/>
                <a:cs typeface="Calibri"/>
                <a:sym typeface="Calibri"/>
              </a:rPr>
              <a:t> </a:t>
            </a:r>
            <a:r>
              <a:rPr lang="fr-CH" dirty="0" err="1">
                <a:solidFill>
                  <a:schemeClr val="lt1"/>
                </a:solidFill>
                <a:latin typeface="Montserrat" panose="00000500000000000000" pitchFamily="2" charset="0"/>
                <a:ea typeface="Calibri"/>
                <a:cs typeface="Calibri"/>
                <a:sym typeface="Calibri"/>
              </a:rPr>
              <a:t>feasible</a:t>
            </a:r>
            <a:r>
              <a:rPr lang="fr-CH" dirty="0">
                <a:solidFill>
                  <a:schemeClr val="lt1"/>
                </a:solidFill>
                <a:latin typeface="Montserrat" panose="00000500000000000000" pitchFamily="2" charset="0"/>
                <a:ea typeface="Calibri"/>
                <a:cs typeface="Calibri"/>
                <a:sym typeface="Calibri"/>
              </a:rPr>
              <a:t> </a:t>
            </a:r>
            <a:r>
              <a:rPr lang="fr-CH" dirty="0" err="1">
                <a:solidFill>
                  <a:schemeClr val="lt1"/>
                </a:solidFill>
                <a:latin typeface="Montserrat" panose="00000500000000000000" pitchFamily="2" charset="0"/>
                <a:ea typeface="Calibri"/>
                <a:cs typeface="Calibri"/>
                <a:sym typeface="Calibri"/>
              </a:rPr>
              <a:t>only</a:t>
            </a:r>
            <a:r>
              <a:rPr lang="fr-CH" dirty="0">
                <a:solidFill>
                  <a:schemeClr val="lt1"/>
                </a:solidFill>
                <a:latin typeface="Montserrat" panose="00000500000000000000" pitchFamily="2" charset="0"/>
                <a:ea typeface="Calibri"/>
                <a:cs typeface="Calibri"/>
                <a:sym typeface="Calibri"/>
              </a:rPr>
              <a:t> if</a:t>
            </a:r>
            <a:endParaRPr dirty="0">
              <a:solidFill>
                <a:schemeClr val="lt1"/>
              </a:solidFill>
              <a:latin typeface="Montserrat" panose="00000500000000000000" pitchFamily="2" charset="0"/>
              <a:ea typeface="Calibri"/>
              <a:cs typeface="Calibri"/>
              <a:sym typeface="Calibri"/>
            </a:endParaRPr>
          </a:p>
        </p:txBody>
      </p:sp>
      <p:sp>
        <p:nvSpPr>
          <p:cNvPr id="1039" name="Google Shape;382;p23">
            <a:extLst>
              <a:ext uri="{FF2B5EF4-FFF2-40B4-BE49-F238E27FC236}">
                <a16:creationId xmlns:a16="http://schemas.microsoft.com/office/drawing/2014/main" id="{F0DE12B6-394C-0818-B053-C06B37D0EB93}"/>
              </a:ext>
            </a:extLst>
          </p:cNvPr>
          <p:cNvSpPr/>
          <p:nvPr/>
        </p:nvSpPr>
        <p:spPr>
          <a:xfrm>
            <a:off x="5529910" y="2825676"/>
            <a:ext cx="6442035" cy="1519412"/>
          </a:xfrm>
          <a:prstGeom prst="rect">
            <a:avLst/>
          </a:prstGeom>
          <a:solidFill>
            <a:srgbClr val="006CE8"/>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lvl="0">
              <a:spcBef>
                <a:spcPts val="600"/>
              </a:spcBef>
              <a:buClr>
                <a:schemeClr val="bg1"/>
              </a:buClr>
            </a:pPr>
            <a:r>
              <a:rPr lang="fr-CH" sz="1800" baseline="-25000" dirty="0" err="1">
                <a:solidFill>
                  <a:schemeClr val="bg1"/>
                </a:solidFill>
                <a:latin typeface="Montserrat"/>
                <a:ea typeface="Montserrat"/>
                <a:cs typeface="Montserrat"/>
                <a:sym typeface="Montserrat"/>
              </a:rPr>
              <a:t>Difference</a:t>
            </a:r>
            <a:r>
              <a:rPr lang="fr-CH" sz="1800" baseline="-25000" dirty="0">
                <a:solidFill>
                  <a:schemeClr val="bg1"/>
                </a:solidFill>
                <a:latin typeface="Montserrat"/>
                <a:ea typeface="Montserrat"/>
                <a:cs typeface="Montserrat"/>
                <a:sym typeface="Montserrat"/>
              </a:rPr>
              <a:t> in </a:t>
            </a:r>
            <a:r>
              <a:rPr lang="fr-CH" sz="1800" b="1" baseline="-25000" dirty="0" err="1">
                <a:solidFill>
                  <a:schemeClr val="bg1"/>
                </a:solidFill>
                <a:latin typeface="Montserrat"/>
                <a:ea typeface="Montserrat"/>
                <a:cs typeface="Montserrat"/>
                <a:sym typeface="Montserrat"/>
              </a:rPr>
              <a:t>driver’s</a:t>
            </a:r>
            <a:r>
              <a:rPr lang="fr-CH" sz="1800" baseline="-25000" dirty="0">
                <a:solidFill>
                  <a:schemeClr val="bg1"/>
                </a:solidFill>
                <a:latin typeface="Montserrat"/>
                <a:ea typeface="Montserrat"/>
                <a:cs typeface="Montserrat"/>
                <a:sym typeface="Montserrat"/>
              </a:rPr>
              <a:t> </a:t>
            </a:r>
            <a:r>
              <a:rPr lang="fr-CH" sz="1800" baseline="-25000" dirty="0" err="1">
                <a:solidFill>
                  <a:schemeClr val="bg1"/>
                </a:solidFill>
                <a:latin typeface="Montserrat"/>
                <a:ea typeface="Montserrat"/>
                <a:cs typeface="Montserrat"/>
                <a:sym typeface="Montserrat"/>
              </a:rPr>
              <a:t>travel</a:t>
            </a:r>
            <a:r>
              <a:rPr lang="fr-CH" sz="1800" baseline="-25000" dirty="0">
                <a:solidFill>
                  <a:schemeClr val="bg1"/>
                </a:solidFill>
                <a:latin typeface="Montserrat"/>
                <a:ea typeface="Montserrat"/>
                <a:cs typeface="Montserrat"/>
                <a:sym typeface="Montserrat"/>
              </a:rPr>
              <a:t> time </a:t>
            </a:r>
            <a:r>
              <a:rPr lang="fr-CH" sz="1800" baseline="-25000" dirty="0" err="1">
                <a:solidFill>
                  <a:schemeClr val="bg1"/>
                </a:solidFill>
                <a:latin typeface="Montserrat"/>
                <a:ea typeface="Montserrat"/>
                <a:cs typeface="Montserrat"/>
                <a:sym typeface="Montserrat"/>
              </a:rPr>
              <a:t>is</a:t>
            </a:r>
            <a:r>
              <a:rPr lang="fr-CH" sz="1800" baseline="-25000" dirty="0">
                <a:solidFill>
                  <a:schemeClr val="bg1"/>
                </a:solidFill>
                <a:latin typeface="Montserrat"/>
                <a:ea typeface="Montserrat"/>
                <a:cs typeface="Montserrat"/>
                <a:sym typeface="Montserrat"/>
              </a:rPr>
              <a:t> </a:t>
            </a:r>
            <a:r>
              <a:rPr lang="fr-CH" sz="1800" baseline="-25000" dirty="0" err="1">
                <a:solidFill>
                  <a:schemeClr val="bg1"/>
                </a:solidFill>
                <a:latin typeface="Montserrat"/>
                <a:ea typeface="Montserrat"/>
                <a:cs typeface="Montserrat"/>
                <a:sym typeface="Montserrat"/>
              </a:rPr>
              <a:t>greater</a:t>
            </a:r>
            <a:r>
              <a:rPr lang="fr-CH" sz="1800" baseline="-25000" dirty="0">
                <a:solidFill>
                  <a:schemeClr val="bg1"/>
                </a:solidFill>
                <a:latin typeface="Montserrat"/>
                <a:ea typeface="Montserrat"/>
                <a:cs typeface="Montserrat"/>
                <a:sym typeface="Montserrat"/>
              </a:rPr>
              <a:t> or </a:t>
            </a:r>
            <a:r>
              <a:rPr lang="fr-CH" sz="1800" baseline="-25000" dirty="0" err="1">
                <a:solidFill>
                  <a:schemeClr val="bg1"/>
                </a:solidFill>
                <a:latin typeface="Montserrat"/>
                <a:ea typeface="Montserrat"/>
                <a:cs typeface="Montserrat"/>
                <a:sym typeface="Montserrat"/>
              </a:rPr>
              <a:t>equal</a:t>
            </a:r>
            <a:r>
              <a:rPr lang="fr-CH" sz="1800" baseline="-25000" dirty="0">
                <a:solidFill>
                  <a:schemeClr val="bg1"/>
                </a:solidFill>
                <a:latin typeface="Montserrat"/>
                <a:ea typeface="Montserrat"/>
                <a:cs typeface="Montserrat"/>
                <a:sym typeface="Montserrat"/>
              </a:rPr>
              <a:t> to 0:</a:t>
            </a:r>
            <a:endParaRPr lang="fr-CH" sz="1800" baseline="-25000" dirty="0">
              <a:solidFill>
                <a:schemeClr val="bg1"/>
              </a:solidFill>
              <a:latin typeface="Montserrat"/>
              <a:ea typeface="Montserrat"/>
              <a:cs typeface="Montserrat"/>
            </a:endParaRPr>
          </a:p>
          <a:p>
            <a:pPr lvl="0">
              <a:spcBef>
                <a:spcPts val="600"/>
              </a:spcBef>
              <a:buClr>
                <a:schemeClr val="bg1"/>
              </a:buClr>
            </a:pPr>
            <a:r>
              <a:rPr lang="fr-CH" sz="1800" baseline="-25000" dirty="0">
                <a:solidFill>
                  <a:schemeClr val="bg1"/>
                </a:solidFill>
                <a:latin typeface="Montserrat"/>
                <a:ea typeface="Montserrat"/>
                <a:cs typeface="Montserrat"/>
                <a:sym typeface="Montserrat"/>
              </a:rPr>
              <a:t>k – MAXIMUM OF(</a:t>
            </a:r>
            <a:r>
              <a:rPr lang="fr-CH" sz="1800" baseline="-25000" dirty="0" err="1">
                <a:solidFill>
                  <a:schemeClr val="bg1"/>
                </a:solidFill>
                <a:latin typeface="Montserrat"/>
                <a:ea typeface="Montserrat"/>
                <a:cs typeface="Montserrat"/>
                <a:sym typeface="Montserrat"/>
              </a:rPr>
              <a:t>current</a:t>
            </a:r>
            <a:r>
              <a:rPr lang="fr-CH" sz="1800" baseline="-25000" dirty="0">
                <a:solidFill>
                  <a:schemeClr val="bg1"/>
                </a:solidFill>
                <a:latin typeface="Montserrat"/>
                <a:ea typeface="Montserrat"/>
                <a:cs typeface="Montserrat"/>
                <a:sym typeface="Montserrat"/>
              </a:rPr>
              <a:t> time, </a:t>
            </a:r>
            <a:r>
              <a:rPr lang="fr-CH" sz="1800" baseline="-25000" dirty="0" err="1">
                <a:solidFill>
                  <a:schemeClr val="bg1"/>
                </a:solidFill>
                <a:latin typeface="Montserrat"/>
                <a:ea typeface="Montserrat"/>
                <a:cs typeface="Montserrat"/>
                <a:sym typeface="Montserrat"/>
              </a:rPr>
              <a:t>earliest</a:t>
            </a:r>
            <a:r>
              <a:rPr lang="fr-CH" sz="1800" baseline="-25000" dirty="0">
                <a:solidFill>
                  <a:schemeClr val="bg1"/>
                </a:solidFill>
                <a:latin typeface="Montserrat"/>
                <a:ea typeface="Montserrat"/>
                <a:cs typeface="Montserrat"/>
                <a:sym typeface="Montserrat"/>
              </a:rPr>
              <a:t> driver </a:t>
            </a:r>
            <a:r>
              <a:rPr lang="fr-CH" sz="1800" baseline="-25000" dirty="0" err="1">
                <a:solidFill>
                  <a:schemeClr val="bg1"/>
                </a:solidFill>
                <a:latin typeface="Montserrat"/>
                <a:ea typeface="Montserrat"/>
                <a:cs typeface="Montserrat"/>
                <a:sym typeface="Montserrat"/>
              </a:rPr>
              <a:t>departure</a:t>
            </a:r>
            <a:r>
              <a:rPr lang="fr-CH" sz="1800" baseline="-25000" dirty="0">
                <a:solidFill>
                  <a:schemeClr val="bg1"/>
                </a:solidFill>
                <a:latin typeface="Montserrat"/>
                <a:ea typeface="Montserrat"/>
                <a:cs typeface="Montserrat"/>
                <a:sym typeface="Montserrat"/>
              </a:rPr>
              <a:t> time)</a:t>
            </a:r>
            <a:endParaRPr lang="fr-CH" sz="1800" baseline="-25000" dirty="0">
              <a:solidFill>
                <a:schemeClr val="bg1"/>
              </a:solidFill>
              <a:latin typeface="Montserrat"/>
              <a:ea typeface="Montserrat"/>
              <a:cs typeface="Montserrat"/>
            </a:endParaRPr>
          </a:p>
          <a:p>
            <a:pPr lvl="0">
              <a:spcBef>
                <a:spcPts val="600"/>
              </a:spcBef>
              <a:buClr>
                <a:schemeClr val="bg1"/>
              </a:buClr>
            </a:pPr>
            <a:endParaRPr lang="fr-CH" sz="1800" baseline="-25000" dirty="0">
              <a:solidFill>
                <a:schemeClr val="bg1"/>
              </a:solidFill>
              <a:latin typeface="Montserrat"/>
              <a:ea typeface="Montserrat"/>
              <a:cs typeface="Montserrat"/>
            </a:endParaRPr>
          </a:p>
          <a:p>
            <a:pPr lvl="0">
              <a:spcBef>
                <a:spcPts val="600"/>
              </a:spcBef>
              <a:buClr>
                <a:schemeClr val="bg1"/>
              </a:buClr>
            </a:pPr>
            <a:r>
              <a:rPr lang="fr-CH" sz="1800" baseline="-25000" dirty="0" err="1">
                <a:solidFill>
                  <a:schemeClr val="bg1"/>
                </a:solidFill>
                <a:latin typeface="Montserrat"/>
                <a:ea typeface="Montserrat"/>
                <a:cs typeface="Montserrat"/>
                <a:sym typeface="Montserrat"/>
              </a:rPr>
              <a:t>Difference</a:t>
            </a:r>
            <a:r>
              <a:rPr lang="fr-CH" sz="1800" baseline="-25000" dirty="0">
                <a:solidFill>
                  <a:schemeClr val="bg1"/>
                </a:solidFill>
                <a:latin typeface="Montserrat"/>
                <a:ea typeface="Montserrat"/>
                <a:cs typeface="Montserrat"/>
                <a:sym typeface="Montserrat"/>
              </a:rPr>
              <a:t> in </a:t>
            </a:r>
            <a:r>
              <a:rPr lang="fr-CH" sz="1800" b="1" baseline="-25000" dirty="0" err="1">
                <a:solidFill>
                  <a:schemeClr val="bg1"/>
                </a:solidFill>
                <a:latin typeface="Montserrat"/>
                <a:ea typeface="Montserrat"/>
                <a:cs typeface="Montserrat"/>
                <a:sym typeface="Montserrat"/>
              </a:rPr>
              <a:t>rider’s</a:t>
            </a:r>
            <a:r>
              <a:rPr lang="fr-CH" sz="1800" baseline="-25000" dirty="0">
                <a:solidFill>
                  <a:schemeClr val="bg1"/>
                </a:solidFill>
                <a:latin typeface="Montserrat"/>
                <a:ea typeface="Montserrat"/>
                <a:cs typeface="Montserrat"/>
                <a:sym typeface="Montserrat"/>
              </a:rPr>
              <a:t> </a:t>
            </a:r>
            <a:r>
              <a:rPr lang="fr-CH" sz="1800" baseline="-25000" dirty="0" err="1">
                <a:solidFill>
                  <a:schemeClr val="bg1"/>
                </a:solidFill>
                <a:latin typeface="Montserrat"/>
                <a:ea typeface="Montserrat"/>
                <a:cs typeface="Montserrat"/>
                <a:sym typeface="Montserrat"/>
              </a:rPr>
              <a:t>travel</a:t>
            </a:r>
            <a:r>
              <a:rPr lang="fr-CH" sz="1800" baseline="-25000" dirty="0">
                <a:solidFill>
                  <a:schemeClr val="bg1"/>
                </a:solidFill>
                <a:latin typeface="Montserrat"/>
                <a:ea typeface="Montserrat"/>
                <a:cs typeface="Montserrat"/>
                <a:sym typeface="Montserrat"/>
              </a:rPr>
              <a:t> time </a:t>
            </a:r>
            <a:r>
              <a:rPr lang="fr-CH" sz="1800" baseline="-25000" dirty="0" err="1">
                <a:solidFill>
                  <a:schemeClr val="bg1"/>
                </a:solidFill>
                <a:latin typeface="Montserrat"/>
                <a:ea typeface="Montserrat"/>
                <a:cs typeface="Montserrat"/>
                <a:sym typeface="Montserrat"/>
              </a:rPr>
              <a:t>is</a:t>
            </a:r>
            <a:r>
              <a:rPr lang="fr-CH" sz="1800" baseline="-25000" dirty="0">
                <a:solidFill>
                  <a:schemeClr val="bg1"/>
                </a:solidFill>
                <a:latin typeface="Montserrat"/>
                <a:ea typeface="Montserrat"/>
                <a:cs typeface="Montserrat"/>
                <a:sym typeface="Montserrat"/>
              </a:rPr>
              <a:t> </a:t>
            </a:r>
            <a:r>
              <a:rPr lang="fr-CH" sz="1800" baseline="-25000" dirty="0" err="1">
                <a:solidFill>
                  <a:schemeClr val="bg1"/>
                </a:solidFill>
                <a:latin typeface="Montserrat"/>
                <a:ea typeface="Montserrat"/>
                <a:cs typeface="Montserrat"/>
                <a:sym typeface="Montserrat"/>
              </a:rPr>
              <a:t>greater</a:t>
            </a:r>
            <a:r>
              <a:rPr lang="fr-CH" sz="1800" baseline="-25000" dirty="0">
                <a:solidFill>
                  <a:schemeClr val="bg1"/>
                </a:solidFill>
                <a:latin typeface="Montserrat"/>
                <a:ea typeface="Montserrat"/>
                <a:cs typeface="Montserrat"/>
                <a:sym typeface="Montserrat"/>
              </a:rPr>
              <a:t> or </a:t>
            </a:r>
            <a:r>
              <a:rPr lang="fr-CH" sz="1800" baseline="-25000" dirty="0" err="1">
                <a:solidFill>
                  <a:schemeClr val="bg1"/>
                </a:solidFill>
                <a:latin typeface="Montserrat"/>
                <a:ea typeface="Montserrat"/>
                <a:cs typeface="Montserrat"/>
                <a:sym typeface="Montserrat"/>
              </a:rPr>
              <a:t>equal</a:t>
            </a:r>
            <a:r>
              <a:rPr lang="fr-CH" sz="1800" baseline="-25000" dirty="0">
                <a:solidFill>
                  <a:schemeClr val="bg1"/>
                </a:solidFill>
                <a:latin typeface="Montserrat"/>
                <a:ea typeface="Montserrat"/>
                <a:cs typeface="Montserrat"/>
                <a:sym typeface="Montserrat"/>
              </a:rPr>
              <a:t> to 0: </a:t>
            </a:r>
            <a:endParaRPr lang="fr-CH" sz="1800" baseline="-25000" dirty="0">
              <a:solidFill>
                <a:schemeClr val="bg1"/>
              </a:solidFill>
              <a:latin typeface="Montserrat"/>
              <a:ea typeface="Montserrat"/>
              <a:cs typeface="Montserrat"/>
            </a:endParaRPr>
          </a:p>
          <a:p>
            <a:pPr lvl="0">
              <a:spcBef>
                <a:spcPts val="600"/>
              </a:spcBef>
              <a:buClr>
                <a:schemeClr val="bg1"/>
              </a:buClr>
            </a:pPr>
            <a:r>
              <a:rPr lang="fr-CH" sz="1800" baseline="-25000" dirty="0">
                <a:solidFill>
                  <a:schemeClr val="bg1"/>
                </a:solidFill>
                <a:latin typeface="Montserrat"/>
                <a:ea typeface="Montserrat"/>
                <a:cs typeface="Montserrat"/>
                <a:sym typeface="Montserrat"/>
              </a:rPr>
              <a:t>k + </a:t>
            </a:r>
            <a:r>
              <a:rPr lang="fr-CH" sz="1800" baseline="-25000" dirty="0" err="1">
                <a:solidFill>
                  <a:schemeClr val="bg1"/>
                </a:solidFill>
                <a:latin typeface="Montserrat"/>
                <a:ea typeface="Montserrat"/>
                <a:cs typeface="Montserrat"/>
                <a:sym typeface="Montserrat"/>
              </a:rPr>
              <a:t>travel</a:t>
            </a:r>
            <a:r>
              <a:rPr lang="fr-CH" sz="1800" baseline="-25000" dirty="0">
                <a:solidFill>
                  <a:schemeClr val="bg1"/>
                </a:solidFill>
                <a:latin typeface="Montserrat"/>
                <a:ea typeface="Montserrat"/>
                <a:cs typeface="Montserrat"/>
                <a:sym typeface="Montserrat"/>
              </a:rPr>
              <a:t> time </a:t>
            </a:r>
            <a:r>
              <a:rPr lang="fr-CH" sz="1800" baseline="-25000" dirty="0" err="1">
                <a:solidFill>
                  <a:schemeClr val="bg1"/>
                </a:solidFill>
                <a:latin typeface="Montserrat"/>
                <a:ea typeface="Montserrat"/>
                <a:cs typeface="Montserrat"/>
                <a:sym typeface="Montserrat"/>
              </a:rPr>
              <a:t>origin</a:t>
            </a:r>
            <a:r>
              <a:rPr lang="fr-CH" sz="1800" baseline="-25000" dirty="0">
                <a:solidFill>
                  <a:schemeClr val="bg1"/>
                </a:solidFill>
                <a:latin typeface="Montserrat"/>
                <a:ea typeface="Montserrat"/>
                <a:cs typeface="Montserrat"/>
                <a:sym typeface="Montserrat"/>
              </a:rPr>
              <a:t> (d) to </a:t>
            </a:r>
            <a:r>
              <a:rPr lang="fr-CH" sz="1800" baseline="-25000" dirty="0" err="1">
                <a:solidFill>
                  <a:schemeClr val="bg1"/>
                </a:solidFill>
                <a:latin typeface="Montserrat"/>
                <a:ea typeface="Montserrat"/>
                <a:cs typeface="Montserrat"/>
                <a:sym typeface="Montserrat"/>
              </a:rPr>
              <a:t>origin</a:t>
            </a:r>
            <a:r>
              <a:rPr lang="fr-CH" sz="1800" baseline="-25000" dirty="0">
                <a:solidFill>
                  <a:schemeClr val="bg1"/>
                </a:solidFill>
                <a:latin typeface="Montserrat"/>
                <a:ea typeface="Montserrat"/>
                <a:cs typeface="Montserrat"/>
                <a:sym typeface="Montserrat"/>
              </a:rPr>
              <a:t> (r) – MAXIMUM OF(</a:t>
            </a:r>
            <a:r>
              <a:rPr lang="fr-CH" sz="1800" baseline="-25000" dirty="0" err="1">
                <a:solidFill>
                  <a:schemeClr val="bg1"/>
                </a:solidFill>
                <a:latin typeface="Montserrat"/>
                <a:ea typeface="Montserrat"/>
                <a:cs typeface="Montserrat"/>
                <a:sym typeface="Montserrat"/>
              </a:rPr>
              <a:t>current</a:t>
            </a:r>
            <a:r>
              <a:rPr lang="fr-CH" sz="1800" baseline="-25000" dirty="0">
                <a:solidFill>
                  <a:schemeClr val="bg1"/>
                </a:solidFill>
                <a:latin typeface="Montserrat"/>
                <a:ea typeface="Montserrat"/>
                <a:cs typeface="Montserrat"/>
                <a:sym typeface="Montserrat"/>
              </a:rPr>
              <a:t> time, </a:t>
            </a:r>
            <a:r>
              <a:rPr lang="fr-CH" sz="1800" baseline="-25000" dirty="0" err="1">
                <a:solidFill>
                  <a:schemeClr val="bg1"/>
                </a:solidFill>
                <a:latin typeface="Montserrat"/>
                <a:ea typeface="Montserrat"/>
                <a:cs typeface="Montserrat"/>
                <a:sym typeface="Montserrat"/>
              </a:rPr>
              <a:t>earliest</a:t>
            </a:r>
            <a:r>
              <a:rPr lang="fr-CH" sz="1800" baseline="-25000" dirty="0">
                <a:solidFill>
                  <a:schemeClr val="bg1"/>
                </a:solidFill>
                <a:latin typeface="Montserrat"/>
                <a:ea typeface="Montserrat"/>
                <a:cs typeface="Montserrat"/>
                <a:sym typeface="Montserrat"/>
              </a:rPr>
              <a:t> rider </a:t>
            </a:r>
            <a:r>
              <a:rPr lang="fr-CH" sz="1800" baseline="-25000" dirty="0" err="1">
                <a:solidFill>
                  <a:schemeClr val="bg1"/>
                </a:solidFill>
                <a:latin typeface="Montserrat"/>
                <a:ea typeface="Montserrat"/>
                <a:cs typeface="Montserrat"/>
                <a:sym typeface="Montserrat"/>
              </a:rPr>
              <a:t>departure</a:t>
            </a:r>
            <a:r>
              <a:rPr lang="fr-CH" sz="1800" baseline="-25000" dirty="0">
                <a:solidFill>
                  <a:schemeClr val="bg1"/>
                </a:solidFill>
                <a:latin typeface="Montserrat"/>
                <a:ea typeface="Montserrat"/>
                <a:cs typeface="Montserrat"/>
                <a:sym typeface="Montserrat"/>
              </a:rPr>
              <a:t> time</a:t>
            </a:r>
            <a:endParaRPr lang="fr-CH" sz="1800" baseline="-25000" dirty="0">
              <a:solidFill>
                <a:schemeClr val="bg1"/>
              </a:solidFill>
              <a:latin typeface="Montserrat"/>
              <a:ea typeface="Montserrat"/>
              <a:cs typeface="Montserrat"/>
            </a:endParaRPr>
          </a:p>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3" name="Graphic 2" descr="Caret Left with solid fill">
            <a:extLst>
              <a:ext uri="{FF2B5EF4-FFF2-40B4-BE49-F238E27FC236}">
                <a16:creationId xmlns:a16="http://schemas.microsoft.com/office/drawing/2014/main" id="{9B865B3C-287F-DD3C-3795-D3299BA92A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4973061" y="1549143"/>
            <a:ext cx="956982" cy="914400"/>
          </a:xfrm>
          <a:prstGeom prst="rect">
            <a:avLst/>
          </a:prstGeom>
        </p:spPr>
      </p:pic>
      <p:grpSp>
        <p:nvGrpSpPr>
          <p:cNvPr id="14" name="Group 13">
            <a:extLst>
              <a:ext uri="{FF2B5EF4-FFF2-40B4-BE49-F238E27FC236}">
                <a16:creationId xmlns:a16="http://schemas.microsoft.com/office/drawing/2014/main" id="{2E7CB139-5F59-E998-701D-8312AE1DBB50}"/>
              </a:ext>
            </a:extLst>
          </p:cNvPr>
          <p:cNvGrpSpPr/>
          <p:nvPr/>
        </p:nvGrpSpPr>
        <p:grpSpPr>
          <a:xfrm>
            <a:off x="6748469" y="6092297"/>
            <a:ext cx="157680" cy="79920"/>
            <a:chOff x="6748469" y="6092297"/>
            <a:chExt cx="157680" cy="79920"/>
          </a:xfrm>
        </p:grpSpPr>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AC9FE69C-2FA9-08FA-4048-BDB4AC15D1AD}"/>
                    </a:ext>
                  </a:extLst>
                </p14:cNvPr>
                <p14:cNvContentPartPr/>
                <p14:nvPr/>
              </p14:nvContentPartPr>
              <p14:xfrm>
                <a:off x="6748469" y="6102737"/>
                <a:ext cx="91440" cy="33840"/>
              </p14:xfrm>
            </p:contentPart>
          </mc:Choice>
          <mc:Fallback xmlns="">
            <p:pic>
              <p:nvPicPr>
                <p:cNvPr id="11" name="Ink 10">
                  <a:extLst>
                    <a:ext uri="{FF2B5EF4-FFF2-40B4-BE49-F238E27FC236}">
                      <a16:creationId xmlns:a16="http://schemas.microsoft.com/office/drawing/2014/main" id="{AC9FE69C-2FA9-08FA-4048-BDB4AC15D1AD}"/>
                    </a:ext>
                  </a:extLst>
                </p:cNvPr>
                <p:cNvPicPr/>
                <p:nvPr/>
              </p:nvPicPr>
              <p:blipFill>
                <a:blip r:embed="rId16"/>
                <a:stretch>
                  <a:fillRect/>
                </a:stretch>
              </p:blipFill>
              <p:spPr>
                <a:xfrm>
                  <a:off x="6739829" y="6093737"/>
                  <a:ext cx="109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992D7346-E14C-C23A-3BC2-3C4716AA4336}"/>
                    </a:ext>
                  </a:extLst>
                </p14:cNvPr>
                <p14:cNvContentPartPr/>
                <p14:nvPr/>
              </p14:nvContentPartPr>
              <p14:xfrm>
                <a:off x="6759629" y="6135497"/>
                <a:ext cx="92520" cy="36720"/>
              </p14:xfrm>
            </p:contentPart>
          </mc:Choice>
          <mc:Fallback xmlns="">
            <p:pic>
              <p:nvPicPr>
                <p:cNvPr id="12" name="Ink 11">
                  <a:extLst>
                    <a:ext uri="{FF2B5EF4-FFF2-40B4-BE49-F238E27FC236}">
                      <a16:creationId xmlns:a16="http://schemas.microsoft.com/office/drawing/2014/main" id="{992D7346-E14C-C23A-3BC2-3C4716AA4336}"/>
                    </a:ext>
                  </a:extLst>
                </p:cNvPr>
                <p:cNvPicPr/>
                <p:nvPr/>
              </p:nvPicPr>
              <p:blipFill>
                <a:blip r:embed="rId18"/>
                <a:stretch>
                  <a:fillRect/>
                </a:stretch>
              </p:blipFill>
              <p:spPr>
                <a:xfrm>
                  <a:off x="6750989" y="6126497"/>
                  <a:ext cx="1101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3B74CA5D-6BE0-6BFB-DFE5-449A3B9A2200}"/>
                    </a:ext>
                  </a:extLst>
                </p14:cNvPr>
                <p14:cNvContentPartPr/>
                <p14:nvPr/>
              </p14:nvContentPartPr>
              <p14:xfrm>
                <a:off x="6845669" y="6092297"/>
                <a:ext cx="60480" cy="63720"/>
              </p14:xfrm>
            </p:contentPart>
          </mc:Choice>
          <mc:Fallback xmlns="">
            <p:pic>
              <p:nvPicPr>
                <p:cNvPr id="13" name="Ink 12">
                  <a:extLst>
                    <a:ext uri="{FF2B5EF4-FFF2-40B4-BE49-F238E27FC236}">
                      <a16:creationId xmlns:a16="http://schemas.microsoft.com/office/drawing/2014/main" id="{3B74CA5D-6BE0-6BFB-DFE5-449A3B9A2200}"/>
                    </a:ext>
                  </a:extLst>
                </p:cNvPr>
                <p:cNvPicPr/>
                <p:nvPr/>
              </p:nvPicPr>
              <p:blipFill>
                <a:blip r:embed="rId20"/>
                <a:stretch>
                  <a:fillRect/>
                </a:stretch>
              </p:blipFill>
              <p:spPr>
                <a:xfrm>
                  <a:off x="6836669" y="6083297"/>
                  <a:ext cx="78120" cy="81360"/>
                </a:xfrm>
                <a:prstGeom prst="rect">
                  <a:avLst/>
                </a:prstGeom>
              </p:spPr>
            </p:pic>
          </mc:Fallback>
        </mc:AlternateContent>
      </p:grpSp>
      <p:pic>
        <p:nvPicPr>
          <p:cNvPr id="15" name="Graphic 14" descr="Caret Left with solid fill">
            <a:extLst>
              <a:ext uri="{FF2B5EF4-FFF2-40B4-BE49-F238E27FC236}">
                <a16:creationId xmlns:a16="http://schemas.microsoft.com/office/drawing/2014/main" id="{EB01E233-6BA0-71B4-E978-16FC02B93C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4968762" y="2739729"/>
            <a:ext cx="956982" cy="914400"/>
          </a:xfrm>
          <a:prstGeom prst="rect">
            <a:avLst/>
          </a:prstGeom>
        </p:spPr>
      </p:pic>
    </p:spTree>
    <p:extLst>
      <p:ext uri="{BB962C8B-B14F-4D97-AF65-F5344CB8AC3E}">
        <p14:creationId xmlns:p14="http://schemas.microsoft.com/office/powerpoint/2010/main" val="773859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7"/>
          <p:cNvSpPr/>
          <p:nvPr/>
        </p:nvSpPr>
        <p:spPr>
          <a:xfrm rot="16200000">
            <a:off x="2952746" y="696522"/>
            <a:ext cx="1025522" cy="4623049"/>
          </a:xfrm>
          <a:prstGeom prst="rect">
            <a:avLst/>
          </a:prstGeom>
          <a:solidFill>
            <a:srgbClr val="006C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5D4E9E82-4869-1B98-3ABD-F45A192640D6}"/>
              </a:ext>
            </a:extLst>
          </p:cNvPr>
          <p:cNvPicPr>
            <a:picLocks noChangeAspect="1"/>
          </p:cNvPicPr>
          <p:nvPr/>
        </p:nvPicPr>
        <p:blipFill>
          <a:blip r:embed="rId3"/>
          <a:stretch>
            <a:fillRect/>
          </a:stretch>
        </p:blipFill>
        <p:spPr>
          <a:xfrm>
            <a:off x="-627497" y="-29835"/>
            <a:ext cx="13590938" cy="1896020"/>
          </a:xfrm>
          <a:prstGeom prst="rect">
            <a:avLst/>
          </a:prstGeom>
        </p:spPr>
      </p:pic>
      <p:sp>
        <p:nvSpPr>
          <p:cNvPr id="193" name="Google Shape;193;p17"/>
          <p:cNvSpPr/>
          <p:nvPr/>
        </p:nvSpPr>
        <p:spPr>
          <a:xfrm>
            <a:off x="11095074" y="234352"/>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chemeClr val="bg1"/>
          </a:solid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 name="Google Shape;194;p17"/>
          <p:cNvSpPr/>
          <p:nvPr/>
        </p:nvSpPr>
        <p:spPr>
          <a:xfrm>
            <a:off x="426724" y="6343646"/>
            <a:ext cx="597718" cy="221107"/>
          </a:xfrm>
          <a:custGeom>
            <a:avLst/>
            <a:gdLst/>
            <a:ahLst/>
            <a:cxnLst/>
            <a:rect l="l" t="t" r="r" b="b"/>
            <a:pathLst>
              <a:path w="251142" h="92902" extrusionOk="0">
                <a:moveTo>
                  <a:pt x="187799" y="0"/>
                </a:moveTo>
                <a:lnTo>
                  <a:pt x="251143" y="46441"/>
                </a:lnTo>
                <a:lnTo>
                  <a:pt x="187799" y="92903"/>
                </a:lnTo>
                <a:moveTo>
                  <a:pt x="0" y="0"/>
                </a:moveTo>
                <a:lnTo>
                  <a:pt x="63365" y="46441"/>
                </a:lnTo>
                <a:lnTo>
                  <a:pt x="0" y="92903"/>
                </a:lnTo>
                <a:moveTo>
                  <a:pt x="90497" y="0"/>
                </a:moveTo>
                <a:lnTo>
                  <a:pt x="153841" y="46441"/>
                </a:lnTo>
                <a:lnTo>
                  <a:pt x="90497" y="92903"/>
                </a:lnTo>
              </a:path>
            </a:pathLst>
          </a:cu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17"/>
          <p:cNvSpPr txBox="1"/>
          <p:nvPr/>
        </p:nvSpPr>
        <p:spPr>
          <a:xfrm>
            <a:off x="2817116" y="362188"/>
            <a:ext cx="8477696" cy="1107955"/>
          </a:xfrm>
          <a:prstGeom prst="rect">
            <a:avLst/>
          </a:prstGeom>
          <a:noFill/>
          <a:ln>
            <a:noFill/>
          </a:ln>
        </p:spPr>
        <p:txBody>
          <a:bodyPr spcFirstLastPara="1" wrap="square" lIns="91425" tIns="45700" rIns="91425" bIns="45700" anchor="t" anchorCtr="0">
            <a:spAutoFit/>
          </a:bodyPr>
          <a:lstStyle/>
          <a:p>
            <a:r>
              <a:rPr lang="en-US" sz="6600" b="1" dirty="0">
                <a:solidFill>
                  <a:schemeClr val="bg1"/>
                </a:solidFill>
                <a:latin typeface="Montserrat"/>
                <a:ea typeface="Montserrat"/>
                <a:cs typeface="Montserrat"/>
                <a:sym typeface="Montserrat"/>
              </a:rPr>
              <a:t>Feasible </a:t>
            </a:r>
            <a:r>
              <a:rPr lang="en-US" sz="6600" b="1" dirty="0">
                <a:solidFill>
                  <a:srgbClr val="006CE8"/>
                </a:solidFill>
                <a:latin typeface="Montserrat"/>
                <a:ea typeface="Montserrat"/>
                <a:cs typeface="Montserrat"/>
                <a:sym typeface="Montserrat"/>
              </a:rPr>
              <a:t>Pairs</a:t>
            </a:r>
            <a:endParaRPr lang="en-US" sz="6600" b="1" dirty="0">
              <a:solidFill>
                <a:srgbClr val="006CE8"/>
              </a:solidFill>
              <a:latin typeface="Montserrat"/>
              <a:ea typeface="Montserrat"/>
              <a:cs typeface="Montserrat"/>
            </a:endParaRPr>
          </a:p>
        </p:txBody>
      </p:sp>
      <p:sp>
        <p:nvSpPr>
          <p:cNvPr id="196" name="Google Shape;196;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solidFill>
                  <a:schemeClr val="lt1"/>
                </a:solidFill>
              </a:rPr>
              <a:t>9</a:t>
            </a:fld>
            <a:endParaRPr>
              <a:solidFill>
                <a:schemeClr val="lt1"/>
              </a:solidFill>
            </a:endParaRPr>
          </a:p>
        </p:txBody>
      </p:sp>
      <p:sp>
        <p:nvSpPr>
          <p:cNvPr id="197" name="Google Shape;197;p17"/>
          <p:cNvSpPr/>
          <p:nvPr/>
        </p:nvSpPr>
        <p:spPr>
          <a:xfrm>
            <a:off x="426724" y="1246178"/>
            <a:ext cx="597718" cy="221107"/>
          </a:xfrm>
          <a:custGeom>
            <a:avLst/>
            <a:gdLst/>
            <a:ahLst/>
            <a:cxnLst/>
            <a:rect l="l" t="t" r="r" b="b"/>
            <a:pathLst>
              <a:path w="251142" h="92902" extrusionOk="0">
                <a:moveTo>
                  <a:pt x="63365" y="92903"/>
                </a:moveTo>
                <a:lnTo>
                  <a:pt x="0" y="46462"/>
                </a:lnTo>
                <a:lnTo>
                  <a:pt x="63365" y="0"/>
                </a:lnTo>
                <a:moveTo>
                  <a:pt x="251143" y="92903"/>
                </a:moveTo>
                <a:lnTo>
                  <a:pt x="187799" y="46462"/>
                </a:lnTo>
                <a:lnTo>
                  <a:pt x="251143" y="0"/>
                </a:lnTo>
                <a:moveTo>
                  <a:pt x="160667" y="92903"/>
                </a:moveTo>
                <a:lnTo>
                  <a:pt x="97302" y="46462"/>
                </a:lnTo>
                <a:lnTo>
                  <a:pt x="160667" y="0"/>
                </a:lnTo>
              </a:path>
            </a:pathLst>
          </a:custGeom>
          <a:solidFill>
            <a:srgbClr val="006CE8"/>
          </a:solidFill>
          <a:ln w="38100" cap="flat" cmpd="sng">
            <a:no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30" name="Google Shape;230;p17"/>
          <p:cNvSpPr txBox="1"/>
          <p:nvPr/>
        </p:nvSpPr>
        <p:spPr>
          <a:xfrm>
            <a:off x="1125006" y="2537169"/>
            <a:ext cx="4681001" cy="725288"/>
          </a:xfrm>
          <a:prstGeom prst="rect">
            <a:avLst/>
          </a:prstGeom>
          <a:noFill/>
          <a:ln>
            <a:noFill/>
          </a:ln>
        </p:spPr>
        <p:txBody>
          <a:bodyPr spcFirstLastPara="1" wrap="square" lIns="91425" tIns="91425" rIns="91425" bIns="91425" anchor="t" anchorCtr="0">
            <a:noAutofit/>
          </a:bodyPr>
          <a:lstStyle/>
          <a:p>
            <a:pPr marL="146050">
              <a:lnSpc>
                <a:spcPct val="114999"/>
              </a:lnSpc>
              <a:buSzPts val="1300"/>
            </a:pPr>
            <a:r>
              <a:rPr lang="en-US" sz="1600" b="1">
                <a:solidFill>
                  <a:schemeClr val="bg1"/>
                </a:solidFill>
                <a:ea typeface="Montserrat"/>
              </a:rPr>
              <a:t>Aim: identifying infeasible matches and removing the corresponding driver-rider pair from consideration.</a:t>
            </a:r>
          </a:p>
          <a:p>
            <a:pPr marL="431800" indent="-285750" algn="just">
              <a:lnSpc>
                <a:spcPct val="114999"/>
              </a:lnSpc>
              <a:buSzPts val="1300"/>
              <a:buFont typeface="Calibri"/>
              <a:buChar char="-"/>
            </a:pPr>
            <a:endParaRPr lang="en-US" sz="1050" u="sng">
              <a:solidFill>
                <a:schemeClr val="bg1"/>
              </a:solidFill>
              <a:latin typeface="Montserrat"/>
              <a:ea typeface="Montserrat"/>
              <a:cs typeface="Montserrat"/>
            </a:endParaRPr>
          </a:p>
        </p:txBody>
      </p:sp>
      <p:sp>
        <p:nvSpPr>
          <p:cNvPr id="228" name="Google Shape;228;p17"/>
          <p:cNvSpPr/>
          <p:nvPr/>
        </p:nvSpPr>
        <p:spPr>
          <a:xfrm>
            <a:off x="0" y="4306672"/>
            <a:ext cx="2743200" cy="2610300"/>
          </a:xfrm>
          <a:prstGeom prst="rtTriangl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6" name="Google Shape;379;p23">
            <a:extLst>
              <a:ext uri="{FF2B5EF4-FFF2-40B4-BE49-F238E27FC236}">
                <a16:creationId xmlns:a16="http://schemas.microsoft.com/office/drawing/2014/main" id="{0452DD4B-A264-FFAA-F51F-ADE12B629F9F}"/>
              </a:ext>
            </a:extLst>
          </p:cNvPr>
          <p:cNvSpPr/>
          <p:nvPr/>
        </p:nvSpPr>
        <p:spPr>
          <a:xfrm>
            <a:off x="6385994" y="2495284"/>
            <a:ext cx="5511411" cy="1025523"/>
          </a:xfrm>
          <a:prstGeom prst="rect">
            <a:avLst/>
          </a:prstGeom>
          <a:solidFill>
            <a:srgbClr val="006CE8">
              <a:alpha val="31000"/>
            </a:srgbClr>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380;p23">
            <a:extLst>
              <a:ext uri="{FF2B5EF4-FFF2-40B4-BE49-F238E27FC236}">
                <a16:creationId xmlns:a16="http://schemas.microsoft.com/office/drawing/2014/main" id="{0260CD76-6402-21A1-803A-1ECF7543FC95}"/>
              </a:ext>
            </a:extLst>
          </p:cNvPr>
          <p:cNvSpPr txBox="1"/>
          <p:nvPr/>
        </p:nvSpPr>
        <p:spPr>
          <a:xfrm>
            <a:off x="6549133" y="2639229"/>
            <a:ext cx="5185132" cy="124645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b="0" i="0">
                <a:solidFill>
                  <a:schemeClr val="tx1"/>
                </a:solidFill>
                <a:effectLst/>
                <a:latin typeface="Montserrat"/>
              </a:rPr>
              <a:t>A match (</a:t>
            </a:r>
            <a:r>
              <a:rPr lang="en-GB" b="0" i="0" err="1">
                <a:solidFill>
                  <a:schemeClr val="tx1"/>
                </a:solidFill>
                <a:effectLst/>
                <a:latin typeface="Montserrat"/>
              </a:rPr>
              <a:t>d,r</a:t>
            </a:r>
            <a:r>
              <a:rPr lang="en-GB" b="0" i="0">
                <a:solidFill>
                  <a:schemeClr val="tx1"/>
                </a:solidFill>
                <a:effectLst/>
                <a:latin typeface="Montserrat"/>
              </a:rPr>
              <a:t>) is feasible if the time windows of driver d </a:t>
            </a:r>
            <a:r>
              <a:rPr lang="en-GB" b="1" i="0">
                <a:solidFill>
                  <a:srgbClr val="006CE8"/>
                </a:solidFill>
                <a:effectLst/>
                <a:latin typeface="Montserrat"/>
              </a:rPr>
              <a:t>(departure time and arriving time) </a:t>
            </a:r>
            <a:r>
              <a:rPr lang="en-GB" b="0" i="0">
                <a:solidFill>
                  <a:schemeClr val="tx1"/>
                </a:solidFill>
                <a:effectLst/>
                <a:latin typeface="Montserrat"/>
              </a:rPr>
              <a:t>and rider r </a:t>
            </a:r>
            <a:r>
              <a:rPr lang="en-GB" b="1" i="0">
                <a:solidFill>
                  <a:srgbClr val="006CE8"/>
                </a:solidFill>
                <a:effectLst/>
                <a:latin typeface="Montserrat"/>
              </a:rPr>
              <a:t>(pick-up time and drop off time)</a:t>
            </a:r>
            <a:r>
              <a:rPr lang="en-GB" b="0" i="0">
                <a:solidFill>
                  <a:srgbClr val="006CE8"/>
                </a:solidFill>
                <a:effectLst/>
                <a:latin typeface="Montserrat"/>
              </a:rPr>
              <a:t> </a:t>
            </a:r>
            <a:r>
              <a:rPr lang="en-GB" b="1" i="0">
                <a:solidFill>
                  <a:srgbClr val="006CE8"/>
                </a:solidFill>
                <a:effectLst/>
                <a:latin typeface="Montserrat"/>
              </a:rPr>
              <a:t>overlap</a:t>
            </a:r>
            <a:r>
              <a:rPr lang="en-GB" b="0" i="0">
                <a:solidFill>
                  <a:srgbClr val="006CE8"/>
                </a:solidFill>
                <a:effectLst/>
                <a:latin typeface="Montserrat"/>
              </a:rPr>
              <a:t> </a:t>
            </a:r>
            <a:r>
              <a:rPr lang="en-GB" b="0" i="0">
                <a:solidFill>
                  <a:schemeClr val="tx1"/>
                </a:solidFill>
                <a:effectLst/>
                <a:latin typeface="Montserrat"/>
              </a:rPr>
              <a:t>and are both </a:t>
            </a:r>
            <a:r>
              <a:rPr lang="en-GB" b="1" i="0">
                <a:solidFill>
                  <a:srgbClr val="006CE8"/>
                </a:solidFill>
                <a:effectLst/>
                <a:latin typeface="Montserrat"/>
              </a:rPr>
              <a:t>satisfied</a:t>
            </a:r>
            <a:r>
              <a:rPr lang="en-GB" b="1">
                <a:solidFill>
                  <a:srgbClr val="006CE8"/>
                </a:solidFill>
                <a:latin typeface="Montserrat"/>
              </a:rPr>
              <a:t>.</a:t>
            </a:r>
            <a:endParaRPr lang="en-GB" b="1" i="0">
              <a:solidFill>
                <a:srgbClr val="006CE8"/>
              </a:solidFill>
              <a:effectLst/>
              <a:latin typeface="Montserrat" panose="00000500000000000000" pitchFamily="2" charset="0"/>
            </a:endParaRPr>
          </a:p>
          <a:p>
            <a:pPr marL="0" marR="0" lvl="0" indent="0" algn="l" rtl="0">
              <a:spcBef>
                <a:spcPts val="0"/>
              </a:spcBef>
              <a:spcAft>
                <a:spcPts val="0"/>
              </a:spcAft>
              <a:buNone/>
            </a:pPr>
            <a:endParaRPr sz="1050" b="1">
              <a:solidFill>
                <a:schemeClr val="tx1"/>
              </a:solidFill>
              <a:latin typeface="Montserrat" panose="00000500000000000000" pitchFamily="2" charset="0"/>
              <a:ea typeface="Montserrat"/>
              <a:cs typeface="Montserrat"/>
              <a:sym typeface="Montserrat"/>
            </a:endParaRPr>
          </a:p>
          <a:p>
            <a:pPr marL="457200" lvl="0" indent="0" algn="just" rtl="0">
              <a:spcBef>
                <a:spcPts val="0"/>
              </a:spcBef>
              <a:spcAft>
                <a:spcPts val="0"/>
              </a:spcAft>
              <a:buNone/>
            </a:pPr>
            <a:endParaRPr sz="900">
              <a:solidFill>
                <a:schemeClr val="tx1"/>
              </a:solidFill>
              <a:latin typeface="Montserrat" panose="00000500000000000000" pitchFamily="2" charset="0"/>
              <a:ea typeface="Montserrat"/>
              <a:cs typeface="Montserrat"/>
              <a:sym typeface="Montserrat"/>
            </a:endParaRPr>
          </a:p>
          <a:p>
            <a:pPr marL="0" marR="0" lvl="0" indent="0" algn="just" rtl="0">
              <a:spcBef>
                <a:spcPts val="600"/>
              </a:spcBef>
              <a:spcAft>
                <a:spcPts val="0"/>
              </a:spcAft>
              <a:buNone/>
            </a:pPr>
            <a:endParaRPr sz="600">
              <a:solidFill>
                <a:schemeClr val="tx1"/>
              </a:solidFill>
              <a:latin typeface="Montserrat" panose="00000500000000000000" pitchFamily="2" charset="0"/>
              <a:ea typeface="Montserrat"/>
              <a:cs typeface="Montserrat"/>
              <a:sym typeface="Montserrat"/>
            </a:endParaRPr>
          </a:p>
        </p:txBody>
      </p:sp>
      <p:sp>
        <p:nvSpPr>
          <p:cNvPr id="8" name="Google Shape;382;p23">
            <a:extLst>
              <a:ext uri="{FF2B5EF4-FFF2-40B4-BE49-F238E27FC236}">
                <a16:creationId xmlns:a16="http://schemas.microsoft.com/office/drawing/2014/main" id="{6A9B96F0-2B5C-B79F-F518-51D7C1515925}"/>
              </a:ext>
            </a:extLst>
          </p:cNvPr>
          <p:cNvSpPr/>
          <p:nvPr/>
        </p:nvSpPr>
        <p:spPr>
          <a:xfrm>
            <a:off x="2743200" y="4185982"/>
            <a:ext cx="7266753" cy="1721689"/>
          </a:xfrm>
          <a:prstGeom prst="rect">
            <a:avLst/>
          </a:prstGeom>
          <a:solidFill>
            <a:schemeClr val="accent2"/>
          </a:solidFill>
          <a:ln>
            <a:noFill/>
          </a:ln>
          <a:effectLst>
            <a:outerShdw blurRad="63500" sx="102000" sy="102000" algn="ctr" rotWithShape="0">
              <a:srgbClr val="000000">
                <a:alpha val="1294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9" name="Google Shape;383;p23">
                <a:extLst>
                  <a:ext uri="{FF2B5EF4-FFF2-40B4-BE49-F238E27FC236}">
                    <a16:creationId xmlns:a16="http://schemas.microsoft.com/office/drawing/2014/main" id="{0084C98B-D79C-5FE6-56AC-0DD75E5236EA}"/>
                  </a:ext>
                </a:extLst>
              </p:cNvPr>
              <p:cNvSpPr txBox="1"/>
              <p:nvPr/>
            </p:nvSpPr>
            <p:spPr>
              <a:xfrm>
                <a:off x="2817116" y="4228290"/>
                <a:ext cx="7122466" cy="1646564"/>
              </a:xfrm>
              <a:prstGeom prst="rect">
                <a:avLst/>
              </a:prstGeom>
              <a:noFill/>
              <a:ln>
                <a:noFill/>
              </a:ln>
            </p:spPr>
            <p:txBody>
              <a:bodyPr spcFirstLastPara="1" wrap="square" lIns="91425" tIns="45700" rIns="91425" bIns="45700" anchor="t" anchorCtr="0">
                <a:spAutoFit/>
              </a:bodyPr>
              <a:lstStyle/>
              <a:p>
                <a:pPr marL="0" marR="0" lvl="0" indent="0" algn="l" rtl="0">
                  <a:spcBef>
                    <a:spcPts val="600"/>
                  </a:spcBef>
                  <a:spcAft>
                    <a:spcPts val="0"/>
                  </a:spcAft>
                  <a:buNone/>
                </a:pPr>
                <a:r>
                  <a:rPr lang="en-GB" sz="1700" b="1" dirty="0">
                    <a:solidFill>
                      <a:schemeClr val="accent5">
                        <a:lumMod val="60000"/>
                        <a:lumOff val="40000"/>
                      </a:schemeClr>
                    </a:solidFill>
                    <a:latin typeface="Montserrat"/>
                    <a:ea typeface="Montserrat"/>
                    <a:cs typeface="Montserrat"/>
                    <a:sym typeface="Montserrat"/>
                  </a:rPr>
                  <a:t>After applying feasibility conditions </a:t>
                </a:r>
                <a:r>
                  <a:rPr lang="el-GR" sz="1700" b="1" dirty="0">
                    <a:solidFill>
                      <a:schemeClr val="accent5">
                        <a:lumMod val="60000"/>
                        <a:lumOff val="40000"/>
                      </a:schemeClr>
                    </a:solidFill>
                    <a:latin typeface="Montserrat"/>
                    <a:ea typeface="Montserrat"/>
                    <a:cs typeface="Montserrat"/>
                    <a:sym typeface="Montserrat"/>
                  </a:rPr>
                  <a:t>Δ</a:t>
                </a:r>
                <a:r>
                  <a:rPr lang="fr-CH" sz="1700" b="1" dirty="0">
                    <a:solidFill>
                      <a:schemeClr val="accent5">
                        <a:lumMod val="60000"/>
                        <a:lumOff val="40000"/>
                      </a:schemeClr>
                    </a:solidFill>
                    <a:latin typeface="Montserrat"/>
                    <a:ea typeface="Montserrat"/>
                    <a:cs typeface="Montserrat"/>
                    <a:sym typeface="Montserrat"/>
                  </a:rPr>
                  <a:t>T</a:t>
                </a:r>
                <a:r>
                  <a:rPr lang="fr-CH" sz="1700" b="1" baseline="-25000" dirty="0">
                    <a:solidFill>
                      <a:schemeClr val="accent5">
                        <a:lumMod val="60000"/>
                        <a:lumOff val="40000"/>
                      </a:schemeClr>
                    </a:solidFill>
                    <a:latin typeface="Montserrat"/>
                    <a:ea typeface="Montserrat"/>
                    <a:cs typeface="Montserrat"/>
                    <a:sym typeface="Montserrat"/>
                  </a:rPr>
                  <a:t>d</a:t>
                </a:r>
                <a:r>
                  <a:rPr lang="fr-CH" sz="1700" b="1" dirty="0">
                    <a:solidFill>
                      <a:schemeClr val="accent5">
                        <a:lumMod val="60000"/>
                        <a:lumOff val="40000"/>
                      </a:schemeClr>
                    </a:solidFill>
                    <a:latin typeface="Montserrat"/>
                    <a:ea typeface="Montserrat"/>
                    <a:cs typeface="Montserrat"/>
                    <a:sym typeface="Montserrat"/>
                  </a:rPr>
                  <a:t> ≥ 0 and </a:t>
                </a:r>
                <a:r>
                  <a:rPr lang="el-GR" sz="1700" b="1" dirty="0">
                    <a:solidFill>
                      <a:schemeClr val="accent5">
                        <a:lumMod val="60000"/>
                        <a:lumOff val="40000"/>
                      </a:schemeClr>
                    </a:solidFill>
                    <a:latin typeface="Montserrat"/>
                    <a:ea typeface="Montserrat"/>
                    <a:cs typeface="Montserrat"/>
                    <a:sym typeface="Montserrat"/>
                  </a:rPr>
                  <a:t>Δ</a:t>
                </a:r>
                <a:r>
                  <a:rPr lang="fr-CH" sz="1700" b="1" dirty="0">
                    <a:solidFill>
                      <a:schemeClr val="accent5">
                        <a:lumMod val="60000"/>
                        <a:lumOff val="40000"/>
                      </a:schemeClr>
                    </a:solidFill>
                    <a:latin typeface="Montserrat"/>
                    <a:ea typeface="Montserrat"/>
                    <a:cs typeface="Montserrat"/>
                    <a:sym typeface="Montserrat"/>
                  </a:rPr>
                  <a:t>T</a:t>
                </a:r>
                <a:r>
                  <a:rPr lang="fr-CH" sz="1700" b="1" baseline="-25000" dirty="0">
                    <a:solidFill>
                      <a:schemeClr val="accent5">
                        <a:lumMod val="60000"/>
                        <a:lumOff val="40000"/>
                      </a:schemeClr>
                    </a:solidFill>
                    <a:latin typeface="Montserrat"/>
                    <a:ea typeface="Montserrat"/>
                    <a:cs typeface="Montserrat"/>
                    <a:sym typeface="Montserrat"/>
                  </a:rPr>
                  <a:t>r</a:t>
                </a:r>
                <a:r>
                  <a:rPr lang="fr-CH" sz="1700" b="1" dirty="0">
                    <a:solidFill>
                      <a:schemeClr val="accent5">
                        <a:lumMod val="60000"/>
                        <a:lumOff val="40000"/>
                      </a:schemeClr>
                    </a:solidFill>
                    <a:latin typeface="Montserrat"/>
                    <a:ea typeface="Montserrat"/>
                    <a:cs typeface="Montserrat"/>
                    <a:sym typeface="Montserrat"/>
                  </a:rPr>
                  <a:t> ≥ 0, </a:t>
                </a:r>
                <a:r>
                  <a:rPr lang="fr-CH" sz="1700" b="1" dirty="0" err="1">
                    <a:solidFill>
                      <a:schemeClr val="accent5">
                        <a:lumMod val="60000"/>
                        <a:lumOff val="40000"/>
                      </a:schemeClr>
                    </a:solidFill>
                    <a:latin typeface="Montserrat"/>
                    <a:ea typeface="Montserrat"/>
                    <a:cs typeface="Montserrat"/>
                    <a:sym typeface="Montserrat"/>
                  </a:rPr>
                  <a:t>we</a:t>
                </a:r>
                <a:r>
                  <a:rPr lang="fr-CH" sz="1700" b="1" dirty="0">
                    <a:solidFill>
                      <a:schemeClr val="accent5">
                        <a:lumMod val="60000"/>
                        <a:lumOff val="40000"/>
                      </a:schemeClr>
                    </a:solidFill>
                    <a:latin typeface="Montserrat"/>
                    <a:ea typeface="Montserrat"/>
                    <a:cs typeface="Montserrat"/>
                    <a:sym typeface="Montserrat"/>
                  </a:rPr>
                  <a:t> </a:t>
                </a:r>
                <a:r>
                  <a:rPr lang="fr-CH" sz="1700" b="1" dirty="0" err="1">
                    <a:solidFill>
                      <a:schemeClr val="accent5">
                        <a:lumMod val="60000"/>
                        <a:lumOff val="40000"/>
                      </a:schemeClr>
                    </a:solidFill>
                    <a:latin typeface="Montserrat"/>
                    <a:ea typeface="Montserrat"/>
                    <a:cs typeface="Montserrat"/>
                    <a:sym typeface="Montserrat"/>
                  </a:rPr>
                  <a:t>define</a:t>
                </a:r>
                <a:r>
                  <a:rPr lang="fr-CH" sz="1700" b="1" dirty="0">
                    <a:solidFill>
                      <a:schemeClr val="accent5">
                        <a:lumMod val="60000"/>
                        <a:lumOff val="40000"/>
                      </a:schemeClr>
                    </a:solidFill>
                    <a:latin typeface="Montserrat"/>
                    <a:ea typeface="Montserrat"/>
                    <a:cs typeface="Montserrat"/>
                    <a:sym typeface="Montserrat"/>
                  </a:rPr>
                  <a:t> the set P’, </a:t>
                </a:r>
                <a:r>
                  <a:rPr lang="fr-CH" sz="1700" b="1" dirty="0" err="1">
                    <a:solidFill>
                      <a:schemeClr val="accent5">
                        <a:lumMod val="60000"/>
                        <a:lumOff val="40000"/>
                      </a:schemeClr>
                    </a:solidFill>
                    <a:latin typeface="Montserrat"/>
                    <a:ea typeface="Montserrat"/>
                    <a:cs typeface="Montserrat"/>
                    <a:sym typeface="Montserrat"/>
                  </a:rPr>
                  <a:t>which</a:t>
                </a:r>
                <a:r>
                  <a:rPr lang="fr-CH" sz="1700" b="1" dirty="0">
                    <a:solidFill>
                      <a:schemeClr val="accent5">
                        <a:lumMod val="60000"/>
                        <a:lumOff val="40000"/>
                      </a:schemeClr>
                    </a:solidFill>
                    <a:latin typeface="Montserrat"/>
                    <a:ea typeface="Montserrat"/>
                    <a:cs typeface="Montserrat"/>
                    <a:sym typeface="Montserrat"/>
                  </a:rPr>
                  <a:t> </a:t>
                </a:r>
                <a:r>
                  <a:rPr lang="fr-CH" sz="1700" b="1" dirty="0" err="1">
                    <a:solidFill>
                      <a:schemeClr val="accent5">
                        <a:lumMod val="60000"/>
                        <a:lumOff val="40000"/>
                      </a:schemeClr>
                    </a:solidFill>
                    <a:latin typeface="Montserrat"/>
                    <a:ea typeface="Montserrat"/>
                    <a:cs typeface="Montserrat"/>
                    <a:sym typeface="Montserrat"/>
                  </a:rPr>
                  <a:t>contains</a:t>
                </a:r>
                <a:r>
                  <a:rPr lang="fr-CH" sz="1700" b="1" dirty="0">
                    <a:solidFill>
                      <a:schemeClr val="accent5">
                        <a:lumMod val="60000"/>
                        <a:lumOff val="40000"/>
                      </a:schemeClr>
                    </a:solidFill>
                    <a:latin typeface="Montserrat"/>
                    <a:ea typeface="Montserrat"/>
                    <a:cs typeface="Montserrat"/>
                    <a:sym typeface="Montserrat"/>
                  </a:rPr>
                  <a:t> the </a:t>
                </a:r>
                <a:r>
                  <a:rPr lang="fr-CH" sz="1700" b="1" dirty="0" err="1">
                    <a:solidFill>
                      <a:schemeClr val="accent5">
                        <a:lumMod val="60000"/>
                        <a:lumOff val="40000"/>
                      </a:schemeClr>
                    </a:solidFill>
                    <a:latin typeface="Montserrat"/>
                    <a:ea typeface="Montserrat"/>
                    <a:cs typeface="Montserrat"/>
                    <a:sym typeface="Montserrat"/>
                  </a:rPr>
                  <a:t>feasible</a:t>
                </a:r>
                <a:r>
                  <a:rPr lang="fr-CH" sz="1700" b="1" dirty="0">
                    <a:solidFill>
                      <a:schemeClr val="accent5">
                        <a:lumMod val="60000"/>
                        <a:lumOff val="40000"/>
                      </a:schemeClr>
                    </a:solidFill>
                    <a:latin typeface="Montserrat"/>
                    <a:ea typeface="Montserrat"/>
                    <a:cs typeface="Montserrat"/>
                    <a:sym typeface="Montserrat"/>
                  </a:rPr>
                  <a:t> pairs ONLY </a:t>
                </a:r>
              </a:p>
              <a:p>
                <a:pPr lvl="0" algn="ctr">
                  <a:spcBef>
                    <a:spcPts val="600"/>
                  </a:spcBef>
                </a:pPr>
                <a14:m>
                  <m:oMath xmlns:m="http://schemas.openxmlformats.org/officeDocument/2006/math">
                    <m:sSup>
                      <m:sSupPr>
                        <m:ctrlPr>
                          <a:rPr lang="fr-CH" sz="2000" b="1" i="1" smtClean="0">
                            <a:solidFill>
                              <a:schemeClr val="bg1"/>
                            </a:solidFill>
                            <a:latin typeface="Cambria Math" panose="02040503050406030204" pitchFamily="18" charset="0"/>
                            <a:ea typeface="Montserrat"/>
                            <a:cs typeface="Montserrat"/>
                            <a:sym typeface="Montserrat"/>
                          </a:rPr>
                        </m:ctrlPr>
                      </m:sSupPr>
                      <m:e>
                        <m:r>
                          <a:rPr lang="fr-CH" sz="2000" b="1" i="1" smtClean="0">
                            <a:solidFill>
                              <a:schemeClr val="bg1"/>
                            </a:solidFill>
                            <a:latin typeface="Cambria Math" panose="02040503050406030204" pitchFamily="18" charset="0"/>
                            <a:ea typeface="Montserrat"/>
                            <a:cs typeface="Montserrat"/>
                            <a:sym typeface="Montserrat"/>
                          </a:rPr>
                          <m:t>𝑷</m:t>
                        </m:r>
                      </m:e>
                      <m:sup>
                        <m:r>
                          <a:rPr lang="fr-CH" sz="2000" b="1" i="1" smtClean="0">
                            <a:solidFill>
                              <a:schemeClr val="bg1"/>
                            </a:solidFill>
                            <a:latin typeface="Cambria Math" panose="02040503050406030204" pitchFamily="18" charset="0"/>
                            <a:ea typeface="Montserrat"/>
                            <a:cs typeface="Montserrat"/>
                            <a:sym typeface="Montserrat"/>
                          </a:rPr>
                          <m:t>′</m:t>
                        </m:r>
                      </m:sup>
                    </m:sSup>
                    <m:r>
                      <a:rPr lang="fr-CH" sz="2000" b="1" i="1">
                        <a:solidFill>
                          <a:schemeClr val="bg1"/>
                        </a:solidFill>
                        <a:latin typeface="Cambria Math" panose="02040503050406030204" pitchFamily="18" charset="0"/>
                        <a:ea typeface="Montserrat"/>
                        <a:cs typeface="Montserrat"/>
                        <a:sym typeface="Montserrat"/>
                      </a:rPr>
                      <m:t>=</m:t>
                    </m:r>
                    <m:d>
                      <m:dPr>
                        <m:begChr m:val="{"/>
                        <m:endChr m:val="}"/>
                        <m:ctrlPr>
                          <a:rPr lang="fr-CH" sz="2000" b="1" i="1">
                            <a:solidFill>
                              <a:schemeClr val="bg1"/>
                            </a:solidFill>
                            <a:latin typeface="Cambria Math" panose="02040503050406030204" pitchFamily="18" charset="0"/>
                            <a:ea typeface="Montserrat"/>
                            <a:cs typeface="Montserrat"/>
                            <a:sym typeface="Montserrat"/>
                          </a:rPr>
                        </m:ctrlPr>
                      </m:dPr>
                      <m:e>
                        <m:d>
                          <m:dPr>
                            <m:ctrlPr>
                              <a:rPr lang="fr-CH" sz="2000" b="1" i="1">
                                <a:solidFill>
                                  <a:schemeClr val="bg1"/>
                                </a:solidFill>
                                <a:latin typeface="Cambria Math" panose="02040503050406030204" pitchFamily="18" charset="0"/>
                                <a:ea typeface="Montserrat"/>
                                <a:cs typeface="Montserrat"/>
                                <a:sym typeface="Montserrat"/>
                              </a:rPr>
                            </m:ctrlPr>
                          </m:dPr>
                          <m:e>
                            <m:r>
                              <a:rPr lang="fr-CH" sz="2000" b="1" i="1">
                                <a:solidFill>
                                  <a:schemeClr val="bg1"/>
                                </a:solidFill>
                                <a:latin typeface="Cambria Math" panose="02040503050406030204" pitchFamily="18" charset="0"/>
                                <a:ea typeface="Montserrat"/>
                                <a:cs typeface="Montserrat"/>
                                <a:sym typeface="Montserrat"/>
                              </a:rPr>
                              <m:t>𝒅</m:t>
                            </m:r>
                            <m:r>
                              <a:rPr lang="fr-CH" sz="2000" b="1" i="1">
                                <a:solidFill>
                                  <a:schemeClr val="bg1"/>
                                </a:solidFill>
                                <a:latin typeface="Cambria Math" panose="02040503050406030204" pitchFamily="18" charset="0"/>
                                <a:ea typeface="Montserrat"/>
                                <a:cs typeface="Montserrat"/>
                                <a:sym typeface="Montserrat"/>
                              </a:rPr>
                              <m:t>,</m:t>
                            </m:r>
                            <m:r>
                              <a:rPr lang="fr-CH" sz="2000" b="1" i="1">
                                <a:solidFill>
                                  <a:schemeClr val="bg1"/>
                                </a:solidFill>
                                <a:latin typeface="Cambria Math" panose="02040503050406030204" pitchFamily="18" charset="0"/>
                                <a:ea typeface="Montserrat"/>
                                <a:cs typeface="Montserrat"/>
                                <a:sym typeface="Montserrat"/>
                              </a:rPr>
                              <m:t>𝒓</m:t>
                            </m:r>
                          </m:e>
                        </m:d>
                        <m:r>
                          <a:rPr lang="fr-CH" sz="2000" b="1" i="1">
                            <a:solidFill>
                              <a:schemeClr val="bg1"/>
                            </a:solidFill>
                            <a:latin typeface="Cambria Math" panose="02040503050406030204" pitchFamily="18" charset="0"/>
                            <a:ea typeface="Montserrat"/>
                            <a:cs typeface="Montserrat"/>
                            <a:sym typeface="Montserrat"/>
                          </a:rPr>
                          <m:t>∈</m:t>
                        </m:r>
                        <m:r>
                          <a:rPr lang="fr-CH" sz="2000" b="1" i="1" smtClean="0">
                            <a:solidFill>
                              <a:schemeClr val="bg1"/>
                            </a:solidFill>
                            <a:latin typeface="Cambria Math" panose="02040503050406030204" pitchFamily="18" charset="0"/>
                            <a:ea typeface="Montserrat"/>
                            <a:cs typeface="Montserrat"/>
                            <a:sym typeface="Montserrat"/>
                          </a:rPr>
                          <m:t>𝑷</m:t>
                        </m:r>
                        <m:r>
                          <a:rPr lang="fr-CH" sz="2000" b="1" i="1" smtClean="0">
                            <a:solidFill>
                              <a:schemeClr val="bg1"/>
                            </a:solidFill>
                            <a:latin typeface="Cambria Math" panose="02040503050406030204" pitchFamily="18" charset="0"/>
                            <a:ea typeface="Montserrat"/>
                            <a:cs typeface="Montserrat"/>
                            <a:sym typeface="Montserrat"/>
                          </a:rPr>
                          <m:t>: </m:t>
                        </m:r>
                        <m:r>
                          <a:rPr lang="el-GR" sz="2000" b="1" i="1" smtClean="0">
                            <a:solidFill>
                              <a:schemeClr val="bg1"/>
                            </a:solidFill>
                            <a:latin typeface="Cambria Math" panose="02040503050406030204" pitchFamily="18" charset="0"/>
                            <a:ea typeface="Montserrat"/>
                            <a:cs typeface="Montserrat"/>
                            <a:sym typeface="Montserrat"/>
                          </a:rPr>
                          <m:t>𝜟</m:t>
                        </m:r>
                        <m:sSub>
                          <m:sSubPr>
                            <m:ctrlPr>
                              <a:rPr lang="el-GR" sz="2000" b="1" i="1" smtClean="0">
                                <a:solidFill>
                                  <a:schemeClr val="bg1"/>
                                </a:solidFill>
                                <a:latin typeface="Cambria Math" panose="02040503050406030204" pitchFamily="18" charset="0"/>
                                <a:sym typeface="Montserrat"/>
                              </a:rPr>
                            </m:ctrlPr>
                          </m:sSubPr>
                          <m:e>
                            <m:r>
                              <a:rPr lang="fr-CH" sz="2000" b="1" i="1" smtClean="0">
                                <a:solidFill>
                                  <a:schemeClr val="bg1"/>
                                </a:solidFill>
                                <a:latin typeface="Cambria Math" panose="02040503050406030204" pitchFamily="18" charset="0"/>
                                <a:sym typeface="Montserrat"/>
                              </a:rPr>
                              <m:t>𝑻</m:t>
                            </m:r>
                          </m:e>
                          <m:sub>
                            <m:r>
                              <a:rPr lang="fr-CH" sz="2000" b="1" i="1" smtClean="0">
                                <a:solidFill>
                                  <a:schemeClr val="bg1"/>
                                </a:solidFill>
                                <a:latin typeface="Cambria Math" panose="02040503050406030204" pitchFamily="18" charset="0"/>
                                <a:sym typeface="Montserrat"/>
                              </a:rPr>
                              <m:t>𝒅</m:t>
                            </m:r>
                          </m:sub>
                        </m:sSub>
                        <m:r>
                          <a:rPr lang="el-GR" sz="2000" b="1" i="1" smtClean="0">
                            <a:solidFill>
                              <a:schemeClr val="bg1"/>
                            </a:solidFill>
                            <a:latin typeface="Cambria Math" panose="02040503050406030204" pitchFamily="18" charset="0"/>
                            <a:ea typeface="Cambria Math" panose="02040503050406030204" pitchFamily="18" charset="0"/>
                            <a:sym typeface="Montserrat"/>
                          </a:rPr>
                          <m:t>≥</m:t>
                        </m:r>
                        <m:r>
                          <a:rPr lang="fr-CH" sz="2000" b="1" i="1" smtClean="0">
                            <a:solidFill>
                              <a:schemeClr val="bg1"/>
                            </a:solidFill>
                            <a:latin typeface="Cambria Math" panose="02040503050406030204" pitchFamily="18" charset="0"/>
                            <a:ea typeface="Cambria Math" panose="02040503050406030204" pitchFamily="18" charset="0"/>
                            <a:sym typeface="Montserrat"/>
                          </a:rPr>
                          <m:t>𝟎</m:t>
                        </m:r>
                        <m:r>
                          <a:rPr lang="fr-CH" sz="2000" b="1" i="1" smtClean="0">
                            <a:solidFill>
                              <a:schemeClr val="bg1"/>
                            </a:solidFill>
                            <a:latin typeface="Cambria Math" panose="02040503050406030204" pitchFamily="18" charset="0"/>
                            <a:ea typeface="Cambria Math" panose="02040503050406030204" pitchFamily="18" charset="0"/>
                            <a:sym typeface="Montserrat"/>
                          </a:rPr>
                          <m:t>,∆</m:t>
                        </m:r>
                        <m:sSub>
                          <m:sSubPr>
                            <m:ctrlPr>
                              <a:rPr lang="fr-CH" sz="2000" b="1" i="1" smtClean="0">
                                <a:solidFill>
                                  <a:schemeClr val="bg1"/>
                                </a:solidFill>
                                <a:latin typeface="Cambria Math" panose="02040503050406030204" pitchFamily="18" charset="0"/>
                                <a:ea typeface="Cambria Math" panose="02040503050406030204" pitchFamily="18" charset="0"/>
                                <a:sym typeface="Montserrat"/>
                              </a:rPr>
                            </m:ctrlPr>
                          </m:sSubPr>
                          <m:e>
                            <m:r>
                              <a:rPr lang="fr-CH" sz="2000" b="1" i="1" smtClean="0">
                                <a:solidFill>
                                  <a:schemeClr val="bg1"/>
                                </a:solidFill>
                                <a:latin typeface="Cambria Math" panose="02040503050406030204" pitchFamily="18" charset="0"/>
                                <a:ea typeface="Cambria Math" panose="02040503050406030204" pitchFamily="18" charset="0"/>
                                <a:sym typeface="Montserrat"/>
                              </a:rPr>
                              <m:t>𝑻</m:t>
                            </m:r>
                          </m:e>
                          <m:sub>
                            <m:r>
                              <a:rPr lang="fr-CH" sz="2000" b="1" i="1" smtClean="0">
                                <a:solidFill>
                                  <a:schemeClr val="bg1"/>
                                </a:solidFill>
                                <a:latin typeface="Cambria Math" panose="02040503050406030204" pitchFamily="18" charset="0"/>
                                <a:ea typeface="Cambria Math" panose="02040503050406030204" pitchFamily="18" charset="0"/>
                                <a:sym typeface="Montserrat"/>
                              </a:rPr>
                              <m:t>𝒓</m:t>
                            </m:r>
                          </m:sub>
                        </m:sSub>
                        <m:r>
                          <a:rPr lang="fr-CH" sz="2000" b="1" i="1" smtClean="0">
                            <a:solidFill>
                              <a:schemeClr val="bg1"/>
                            </a:solidFill>
                            <a:latin typeface="Cambria Math" panose="02040503050406030204" pitchFamily="18" charset="0"/>
                            <a:ea typeface="Cambria Math" panose="02040503050406030204" pitchFamily="18" charset="0"/>
                            <a:sym typeface="Montserrat"/>
                          </a:rPr>
                          <m:t>≥</m:t>
                        </m:r>
                        <m:r>
                          <a:rPr lang="fr-CH" sz="2000" b="1" i="1" smtClean="0">
                            <a:solidFill>
                              <a:schemeClr val="bg1"/>
                            </a:solidFill>
                            <a:latin typeface="Cambria Math" panose="02040503050406030204" pitchFamily="18" charset="0"/>
                            <a:ea typeface="Cambria Math" panose="02040503050406030204" pitchFamily="18" charset="0"/>
                            <a:sym typeface="Montserrat"/>
                          </a:rPr>
                          <m:t>𝟎</m:t>
                        </m:r>
                      </m:e>
                    </m:d>
                  </m:oMath>
                </a14:m>
                <a:r>
                  <a:rPr lang="fr-CH" sz="2000" b="1" dirty="0">
                    <a:solidFill>
                      <a:schemeClr val="bg1"/>
                    </a:solidFill>
                    <a:latin typeface="Montserrat"/>
                    <a:ea typeface="Montserrat"/>
                    <a:cs typeface="Montserrat"/>
                    <a:sym typeface="Montserrat"/>
                  </a:rPr>
                  <a:t> </a:t>
                </a:r>
              </a:p>
              <a:p>
                <a:pPr lvl="0" algn="ctr">
                  <a:spcBef>
                    <a:spcPts val="600"/>
                  </a:spcBef>
                </a:pPr>
                <a:r>
                  <a:rPr lang="fr-CH" sz="1600" dirty="0" err="1">
                    <a:solidFill>
                      <a:schemeClr val="bg1"/>
                    </a:solidFill>
                    <a:latin typeface="Montserrat"/>
                    <a:ea typeface="Montserrat"/>
                    <a:cs typeface="Montserrat"/>
                    <a:sym typeface="Montserrat"/>
                  </a:rPr>
                  <a:t>With</a:t>
                </a:r>
                <a:r>
                  <a:rPr lang="fr-CH" sz="1600" dirty="0">
                    <a:solidFill>
                      <a:schemeClr val="bg1"/>
                    </a:solidFill>
                    <a:latin typeface="Montserrat"/>
                    <a:ea typeface="Montserrat"/>
                    <a:cs typeface="Montserrat"/>
                    <a:sym typeface="Montserrat"/>
                  </a:rPr>
                  <a:t> </a:t>
                </a:r>
                <a:r>
                  <a:rPr lang="fr-CH" sz="1600" dirty="0" err="1">
                    <a:solidFill>
                      <a:schemeClr val="bg1"/>
                    </a:solidFill>
                    <a:latin typeface="Montserrat"/>
                    <a:ea typeface="Montserrat"/>
                    <a:cs typeface="Montserrat"/>
                    <a:sym typeface="Montserrat"/>
                  </a:rPr>
                  <a:t>this</a:t>
                </a:r>
                <a:r>
                  <a:rPr lang="fr-CH" sz="1600" dirty="0">
                    <a:solidFill>
                      <a:schemeClr val="bg1"/>
                    </a:solidFill>
                    <a:latin typeface="Montserrat"/>
                    <a:ea typeface="Montserrat"/>
                    <a:cs typeface="Montserrat"/>
                    <a:sym typeface="Montserrat"/>
                  </a:rPr>
                  <a:t> new set, </a:t>
                </a:r>
                <a:r>
                  <a:rPr lang="fr-CH" sz="1600" dirty="0" err="1">
                    <a:solidFill>
                      <a:schemeClr val="bg1"/>
                    </a:solidFill>
                    <a:latin typeface="Montserrat"/>
                    <a:ea typeface="Montserrat"/>
                    <a:cs typeface="Montserrat"/>
                    <a:sym typeface="Montserrat"/>
                  </a:rPr>
                  <a:t>we</a:t>
                </a:r>
                <a:r>
                  <a:rPr lang="fr-CH" sz="1600" dirty="0">
                    <a:solidFill>
                      <a:schemeClr val="bg1"/>
                    </a:solidFill>
                    <a:latin typeface="Montserrat"/>
                    <a:ea typeface="Montserrat"/>
                    <a:cs typeface="Montserrat"/>
                    <a:sym typeface="Montserrat"/>
                  </a:rPr>
                  <a:t> are </a:t>
                </a:r>
                <a:r>
                  <a:rPr lang="fr-CH" sz="1600" dirty="0" err="1">
                    <a:solidFill>
                      <a:schemeClr val="bg1"/>
                    </a:solidFill>
                    <a:latin typeface="Montserrat"/>
                    <a:ea typeface="Montserrat"/>
                    <a:cs typeface="Montserrat"/>
                    <a:sym typeface="Montserrat"/>
                  </a:rPr>
                  <a:t>left</a:t>
                </a:r>
                <a:r>
                  <a:rPr lang="fr-CH" sz="1600" dirty="0">
                    <a:solidFill>
                      <a:schemeClr val="bg1"/>
                    </a:solidFill>
                    <a:latin typeface="Montserrat"/>
                    <a:ea typeface="Montserrat"/>
                    <a:cs typeface="Montserrat"/>
                    <a:sym typeface="Montserrat"/>
                  </a:rPr>
                  <a:t> </a:t>
                </a:r>
                <a:r>
                  <a:rPr lang="fr-CH" sz="1600" dirty="0" err="1">
                    <a:solidFill>
                      <a:schemeClr val="bg1"/>
                    </a:solidFill>
                    <a:latin typeface="Montserrat"/>
                    <a:ea typeface="Montserrat"/>
                    <a:cs typeface="Montserrat"/>
                    <a:sym typeface="Montserrat"/>
                  </a:rPr>
                  <a:t>with</a:t>
                </a:r>
                <a:r>
                  <a:rPr lang="fr-CH" sz="1600" dirty="0">
                    <a:solidFill>
                      <a:schemeClr val="bg1"/>
                    </a:solidFill>
                    <a:latin typeface="Montserrat"/>
                    <a:ea typeface="Montserrat"/>
                    <a:cs typeface="Montserrat"/>
                    <a:sym typeface="Montserrat"/>
                  </a:rPr>
                  <a:t> a </a:t>
                </a:r>
                <a:r>
                  <a:rPr lang="fr-CH" sz="1600" dirty="0" err="1">
                    <a:solidFill>
                      <a:schemeClr val="bg1"/>
                    </a:solidFill>
                    <a:latin typeface="Montserrat"/>
                    <a:ea typeface="Montserrat"/>
                    <a:cs typeface="Montserrat"/>
                    <a:sym typeface="Montserrat"/>
                  </a:rPr>
                  <a:t>smaller</a:t>
                </a:r>
                <a:r>
                  <a:rPr lang="fr-CH" sz="1600" dirty="0">
                    <a:solidFill>
                      <a:schemeClr val="bg1"/>
                    </a:solidFill>
                    <a:latin typeface="Montserrat"/>
                    <a:ea typeface="Montserrat"/>
                    <a:cs typeface="Montserrat"/>
                    <a:sym typeface="Montserrat"/>
                  </a:rPr>
                  <a:t>, more efficient </a:t>
                </a:r>
                <a:r>
                  <a:rPr lang="fr-CH" sz="1600" dirty="0" err="1">
                    <a:solidFill>
                      <a:schemeClr val="bg1"/>
                    </a:solidFill>
                    <a:latin typeface="Montserrat"/>
                    <a:ea typeface="Montserrat"/>
                    <a:cs typeface="Montserrat"/>
                    <a:sym typeface="Montserrat"/>
                  </a:rPr>
                  <a:t>matching</a:t>
                </a:r>
                <a:r>
                  <a:rPr lang="fr-CH" sz="1600" dirty="0">
                    <a:solidFill>
                      <a:schemeClr val="bg1"/>
                    </a:solidFill>
                    <a:latin typeface="Montserrat"/>
                    <a:ea typeface="Montserrat"/>
                    <a:cs typeface="Montserrat"/>
                    <a:sym typeface="Montserrat"/>
                  </a:rPr>
                  <a:t> </a:t>
                </a:r>
                <a:r>
                  <a:rPr lang="fr-CH" sz="1600" dirty="0" err="1">
                    <a:solidFill>
                      <a:schemeClr val="bg1"/>
                    </a:solidFill>
                    <a:latin typeface="Montserrat"/>
                    <a:ea typeface="Montserrat"/>
                    <a:cs typeface="Montserrat"/>
                    <a:sym typeface="Montserrat"/>
                  </a:rPr>
                  <a:t>problem</a:t>
                </a:r>
                <a:endParaRPr lang="fr-CH" sz="1600" dirty="0">
                  <a:solidFill>
                    <a:schemeClr val="bg1"/>
                  </a:solidFill>
                  <a:latin typeface="Montserrat"/>
                  <a:ea typeface="Montserrat"/>
                  <a:cs typeface="Montserrat"/>
                  <a:sym typeface="Montserrat"/>
                </a:endParaRPr>
              </a:p>
            </p:txBody>
          </p:sp>
        </mc:Choice>
        <mc:Fallback xmlns="">
          <p:sp>
            <p:nvSpPr>
              <p:cNvPr id="9" name="Google Shape;383;p23">
                <a:extLst>
                  <a:ext uri="{FF2B5EF4-FFF2-40B4-BE49-F238E27FC236}">
                    <a16:creationId xmlns:a16="http://schemas.microsoft.com/office/drawing/2014/main" id="{0084C98B-D79C-5FE6-56AC-0DD75E5236EA}"/>
                  </a:ext>
                </a:extLst>
              </p:cNvPr>
              <p:cNvSpPr txBox="1">
                <a:spLocks noRot="1" noChangeAspect="1" noMove="1" noResize="1" noEditPoints="1" noAdjustHandles="1" noChangeArrowheads="1" noChangeShapeType="1" noTextEdit="1"/>
              </p:cNvSpPr>
              <p:nvPr/>
            </p:nvSpPr>
            <p:spPr>
              <a:xfrm>
                <a:off x="2817116" y="4228290"/>
                <a:ext cx="7122466" cy="1646564"/>
              </a:xfrm>
              <a:prstGeom prst="rect">
                <a:avLst/>
              </a:prstGeom>
              <a:blipFill>
                <a:blip r:embed="rId4"/>
                <a:stretch>
                  <a:fillRect l="-513" b="-3704"/>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1901468203"/>
      </p:ext>
    </p:extLst>
  </p:cSld>
  <p:clrMapOvr>
    <a:masterClrMapping/>
  </p:clrMapOvr>
</p:sld>
</file>

<file path=ppt/theme/theme1.xml><?xml version="1.0" encoding="utf-8"?>
<a:theme xmlns:a="http://schemas.openxmlformats.org/drawingml/2006/main" name="Office Theme">
  <a:themeElements>
    <a:clrScheme name="business">
      <a:dk1>
        <a:srgbClr val="000000"/>
      </a:dk1>
      <a:lt1>
        <a:srgbClr val="FFFFFF"/>
      </a:lt1>
      <a:dk2>
        <a:srgbClr val="44546A"/>
      </a:dk2>
      <a:lt2>
        <a:srgbClr val="E7E6E6"/>
      </a:lt2>
      <a:accent1>
        <a:srgbClr val="FE4D01"/>
      </a:accent1>
      <a:accent2>
        <a:srgbClr val="262626"/>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7B74D7D53ABE4C9E802D1566743975" ma:contentTypeVersion="13" ma:contentTypeDescription="Create a new document." ma:contentTypeScope="" ma:versionID="8b7ad5318f9cedba69787327c639e82e">
  <xsd:schema xmlns:xsd="http://www.w3.org/2001/XMLSchema" xmlns:xs="http://www.w3.org/2001/XMLSchema" xmlns:p="http://schemas.microsoft.com/office/2006/metadata/properties" xmlns:ns3="d98c8ff2-cc63-42b5-b683-add590a2afcc" targetNamespace="http://schemas.microsoft.com/office/2006/metadata/properties" ma:root="true" ma:fieldsID="0b98a96515f36c7a144c06a59b116c7d" ns3:_="">
    <xsd:import namespace="d98c8ff2-cc63-42b5-b683-add590a2afcc"/>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ServiceSearchProperties" minOccurs="0"/>
                <xsd:element ref="ns3:MediaLengthInSeconds" minOccurs="0"/>
                <xsd:element ref="ns3:MediaServiceObjectDetectorVersions" minOccurs="0"/>
                <xsd:element ref="ns3:MediaServiceSystemTag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8c8ff2-cc63-42b5-b683-add590a2af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dexed="true" ma:internalName="MediaServiceLocation"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LengthInSeconds" ma:index="17" nillable="true" ma:displayName="MediaLengthInSeconds" ma:hidden="true"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_activity" ma:index="2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98c8ff2-cc63-42b5-b683-add590a2afcc" xsi:nil="true"/>
  </documentManagement>
</p:properties>
</file>

<file path=customXml/itemProps1.xml><?xml version="1.0" encoding="utf-8"?>
<ds:datastoreItem xmlns:ds="http://schemas.openxmlformats.org/officeDocument/2006/customXml" ds:itemID="{7378F507-C93E-43FA-844A-0D8FD79BE12A}">
  <ds:schemaRefs>
    <ds:schemaRef ds:uri="d98c8ff2-cc63-42b5-b683-add590a2af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0A4616B-4046-4A75-A1B4-CABB72D8C83D}">
  <ds:schemaRefs>
    <ds:schemaRef ds:uri="http://schemas.microsoft.com/sharepoint/v3/contenttype/forms"/>
  </ds:schemaRefs>
</ds:datastoreItem>
</file>

<file path=customXml/itemProps3.xml><?xml version="1.0" encoding="utf-8"?>
<ds:datastoreItem xmlns:ds="http://schemas.openxmlformats.org/officeDocument/2006/customXml" ds:itemID="{FC1DEA63-63B8-4AE2-864B-D677D233A4F3}">
  <ds:schemaRefs>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purl.org/dc/dcmitype/"/>
    <ds:schemaRef ds:uri="http://purl.org/dc/terms/"/>
    <ds:schemaRef ds:uri="http://schemas.openxmlformats.org/package/2006/metadata/core-properties"/>
    <ds:schemaRef ds:uri="d98c8ff2-cc63-42b5-b683-add590a2afc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1915</Words>
  <Application>Microsoft Office PowerPoint</Application>
  <PresentationFormat>Widescreen</PresentationFormat>
  <Paragraphs>338</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Montserrat,Sans-Serif</vt:lpstr>
      <vt:lpstr>Times New Roman</vt:lpstr>
      <vt:lpstr>Cambria Math</vt:lpstr>
      <vt:lpstr>Arial</vt:lpstr>
      <vt:lpstr>Google Sans</vt:lpstr>
      <vt:lpstr>Calibri</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Victoire Anguelidis</dc:creator>
  <cp:lastModifiedBy>ANGUELIDIS Victoire Pik Wai Anitza</cp:lastModifiedBy>
  <cp:revision>9</cp:revision>
  <dcterms:modified xsi:type="dcterms:W3CDTF">2024-11-19T04:58:50Z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0x010100067B74D7D53ABE4C9E802D1566743975</vt:lpwstr>
  </property>
</Properties>
</file>